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E18FE-E404-4402-9FC1-9BF18B878895}" v="87" vWet="89" dt="2022-03-17T21:52:05.691"/>
    <p1510:client id="{806A9239-1B0C-4F2A-983D-C54345658955}" v="18" dt="2022-03-17T21:16:29.288"/>
    <p1510:client id="{AC000C9F-E0CC-5B48-AB49-E3228BD1DCD8}" v="2026" dt="2022-03-17T22:24:04.514"/>
    <p1510:client id="{CC44C241-4877-4D7A-81AA-E1D29953C2C8}" v="8" vWet="9" dt="2022-03-17T22:24:01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>
        <p:scale>
          <a:sx n="88" d="100"/>
          <a:sy n="88" d="100"/>
        </p:scale>
        <p:origin x="148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van Paiva" userId="c0dc8fae-fe88-4cff-bdc1-97c3c1915e54" providerId="ADAL" clId="{3BBE18FE-E404-4402-9FC1-9BF18B878895}"/>
    <pc:docChg chg="undo custSel modSld">
      <pc:chgData name="Ivan Paiva" userId="c0dc8fae-fe88-4cff-bdc1-97c3c1915e54" providerId="ADAL" clId="{3BBE18FE-E404-4402-9FC1-9BF18B878895}" dt="2022-03-17T21:04:49.869" v="82" actId="1076"/>
      <pc:docMkLst>
        <pc:docMk/>
      </pc:docMkLst>
      <pc:sldChg chg="modSp mod">
        <pc:chgData name="Ivan Paiva" userId="c0dc8fae-fe88-4cff-bdc1-97c3c1915e54" providerId="ADAL" clId="{3BBE18FE-E404-4402-9FC1-9BF18B878895}" dt="2022-03-17T21:04:49.869" v="82" actId="1076"/>
        <pc:sldMkLst>
          <pc:docMk/>
          <pc:sldMk cId="109857222" sldId="256"/>
        </pc:sldMkLst>
        <pc:spChg chg="mod">
          <ac:chgData name="Ivan Paiva" userId="c0dc8fae-fe88-4cff-bdc1-97c3c1915e54" providerId="ADAL" clId="{3BBE18FE-E404-4402-9FC1-9BF18B878895}" dt="2022-03-17T18:56:52.602" v="4" actId="20577"/>
          <ac:spMkLst>
            <pc:docMk/>
            <pc:sldMk cId="109857222" sldId="256"/>
            <ac:spMk id="2" creationId="{00000000-0000-0000-0000-000000000000}"/>
          </ac:spMkLst>
        </pc:spChg>
        <pc:picChg chg="mod">
          <ac:chgData name="Ivan Paiva" userId="c0dc8fae-fe88-4cff-bdc1-97c3c1915e54" providerId="ADAL" clId="{3BBE18FE-E404-4402-9FC1-9BF18B878895}" dt="2022-03-17T21:04:49.869" v="82" actId="1076"/>
          <ac:picMkLst>
            <pc:docMk/>
            <pc:sldMk cId="109857222" sldId="256"/>
            <ac:picMk id="51" creationId="{8EE9F0CD-7DE7-9B29-E0D2-590072E870BF}"/>
          </ac:picMkLst>
        </pc:picChg>
      </pc:sldChg>
      <pc:sldChg chg="addSp delSp modSp mod">
        <pc:chgData name="Ivan Paiva" userId="c0dc8fae-fe88-4cff-bdc1-97c3c1915e54" providerId="ADAL" clId="{3BBE18FE-E404-4402-9FC1-9BF18B878895}" dt="2022-03-17T20:00:09.445" v="81" actId="1076"/>
        <pc:sldMkLst>
          <pc:docMk/>
          <pc:sldMk cId="1124480121" sldId="258"/>
        </pc:sldMkLst>
        <pc:spChg chg="add mod">
          <ac:chgData name="Ivan Paiva" userId="c0dc8fae-fe88-4cff-bdc1-97c3c1915e54" providerId="ADAL" clId="{3BBE18FE-E404-4402-9FC1-9BF18B878895}" dt="2022-03-17T19:22:08.772" v="21" actId="20577"/>
          <ac:spMkLst>
            <pc:docMk/>
            <pc:sldMk cId="1124480121" sldId="258"/>
            <ac:spMk id="4" creationId="{0E696963-DB6D-4626-BD99-8AB7EE0EFF40}"/>
          </ac:spMkLst>
        </pc:spChg>
        <pc:spChg chg="add mod">
          <ac:chgData name="Ivan Paiva" userId="c0dc8fae-fe88-4cff-bdc1-97c3c1915e54" providerId="ADAL" clId="{3BBE18FE-E404-4402-9FC1-9BF18B878895}" dt="2022-03-17T19:23:43.720" v="60" actId="1076"/>
          <ac:spMkLst>
            <pc:docMk/>
            <pc:sldMk cId="1124480121" sldId="258"/>
            <ac:spMk id="5" creationId="{57A6F249-800E-4C19-ADC6-BDC9C56908D5}"/>
          </ac:spMkLst>
        </pc:spChg>
        <pc:spChg chg="add mod">
          <ac:chgData name="Ivan Paiva" userId="c0dc8fae-fe88-4cff-bdc1-97c3c1915e54" providerId="ADAL" clId="{3BBE18FE-E404-4402-9FC1-9BF18B878895}" dt="2022-03-17T19:22:18.529" v="37" actId="20577"/>
          <ac:spMkLst>
            <pc:docMk/>
            <pc:sldMk cId="1124480121" sldId="258"/>
            <ac:spMk id="6" creationId="{F5E48C98-2F3D-4B35-B1AA-D439DB4D1EAB}"/>
          </ac:spMkLst>
        </pc:spChg>
        <pc:spChg chg="add mod">
          <ac:chgData name="Ivan Paiva" userId="c0dc8fae-fe88-4cff-bdc1-97c3c1915e54" providerId="ADAL" clId="{3BBE18FE-E404-4402-9FC1-9BF18B878895}" dt="2022-03-17T19:22:13.027" v="24" actId="20577"/>
          <ac:spMkLst>
            <pc:docMk/>
            <pc:sldMk cId="1124480121" sldId="258"/>
            <ac:spMk id="7" creationId="{B775BEF3-94E7-4137-B336-C52CA431780C}"/>
          </ac:spMkLst>
        </pc:spChg>
        <pc:spChg chg="mod">
          <ac:chgData name="Ivan Paiva" userId="c0dc8fae-fe88-4cff-bdc1-97c3c1915e54" providerId="ADAL" clId="{3BBE18FE-E404-4402-9FC1-9BF18B878895}" dt="2022-03-17T20:00:09.445" v="81" actId="1076"/>
          <ac:spMkLst>
            <pc:docMk/>
            <pc:sldMk cId="1124480121" sldId="258"/>
            <ac:spMk id="57" creationId="{520F8368-33C2-474D-9309-5655D5AB430A}"/>
          </ac:spMkLst>
        </pc:spChg>
        <pc:cxnChg chg="add mod">
          <ac:chgData name="Ivan Paiva" userId="c0dc8fae-fe88-4cff-bdc1-97c3c1915e54" providerId="ADAL" clId="{3BBE18FE-E404-4402-9FC1-9BF18B878895}" dt="2022-03-17T19:22:37.307" v="49" actId="13822"/>
          <ac:cxnSpMkLst>
            <pc:docMk/>
            <pc:sldMk cId="1124480121" sldId="258"/>
            <ac:cxnSpMk id="9" creationId="{E80F99DD-947A-4EC8-9A3E-6AC9FF6C6DEA}"/>
          </ac:cxnSpMkLst>
        </pc:cxnChg>
        <pc:cxnChg chg="add mod">
          <ac:chgData name="Ivan Paiva" userId="c0dc8fae-fe88-4cff-bdc1-97c3c1915e54" providerId="ADAL" clId="{3BBE18FE-E404-4402-9FC1-9BF18B878895}" dt="2022-03-17T19:22:47.734" v="52" actId="14100"/>
          <ac:cxnSpMkLst>
            <pc:docMk/>
            <pc:sldMk cId="1124480121" sldId="258"/>
            <ac:cxnSpMk id="11" creationId="{217F85B4-545F-45A6-ACF2-585E0EACA770}"/>
          </ac:cxnSpMkLst>
        </pc:cxnChg>
        <pc:cxnChg chg="add mod">
          <ac:chgData name="Ivan Paiva" userId="c0dc8fae-fe88-4cff-bdc1-97c3c1915e54" providerId="ADAL" clId="{3BBE18FE-E404-4402-9FC1-9BF18B878895}" dt="2022-03-17T19:24:24.950" v="74" actId="1035"/>
          <ac:cxnSpMkLst>
            <pc:docMk/>
            <pc:sldMk cId="1124480121" sldId="258"/>
            <ac:cxnSpMk id="13" creationId="{C977E0D6-AD44-44AF-A6D7-C1229A6E7E52}"/>
          </ac:cxnSpMkLst>
        </pc:cxnChg>
        <pc:cxnChg chg="add del mod">
          <ac:chgData name="Ivan Paiva" userId="c0dc8fae-fe88-4cff-bdc1-97c3c1915e54" providerId="ADAL" clId="{3BBE18FE-E404-4402-9FC1-9BF18B878895}" dt="2022-03-17T19:24:00.211" v="65" actId="478"/>
          <ac:cxnSpMkLst>
            <pc:docMk/>
            <pc:sldMk cId="1124480121" sldId="258"/>
            <ac:cxnSpMk id="17" creationId="{9B4AD548-EE22-43E2-9A34-10A50700FB2B}"/>
          </ac:cxnSpMkLst>
        </pc:cxnChg>
        <pc:cxnChg chg="add del mod">
          <ac:chgData name="Ivan Paiva" userId="c0dc8fae-fe88-4cff-bdc1-97c3c1915e54" providerId="ADAL" clId="{3BBE18FE-E404-4402-9FC1-9BF18B878895}" dt="2022-03-17T19:23:59.171" v="64" actId="478"/>
          <ac:cxnSpMkLst>
            <pc:docMk/>
            <pc:sldMk cId="1124480121" sldId="258"/>
            <ac:cxnSpMk id="19" creationId="{DAB1F4AE-2486-421A-9687-2D595F341F5C}"/>
          </ac:cxnSpMkLst>
        </pc:cxnChg>
      </pc:sldChg>
    </pc:docChg>
  </pc:docChgLst>
  <pc:docChgLst>
    <pc:chgData name="Carlos Sousa" userId="435ad4fb-7ddb-4bb8-a719-37b6e1e0521b" providerId="ADAL" clId="{AC000C9F-E0CC-5B48-AB49-E3228BD1DCD8}"/>
    <pc:docChg chg="undo custSel addSld modSld addMainMaster delMainMaster">
      <pc:chgData name="Carlos Sousa" userId="435ad4fb-7ddb-4bb8-a719-37b6e1e0521b" providerId="ADAL" clId="{AC000C9F-E0CC-5B48-AB49-E3228BD1DCD8}" dt="2022-03-17T22:24:04.515" v="2032"/>
      <pc:docMkLst>
        <pc:docMk/>
      </pc:docMkLst>
      <pc:sldChg chg="addSp delSp modSp mod modMedia setBg modClrScheme delAnim chgLayout">
        <pc:chgData name="Carlos Sousa" userId="435ad4fb-7ddb-4bb8-a719-37b6e1e0521b" providerId="ADAL" clId="{AC000C9F-E0CC-5B48-AB49-E3228BD1DCD8}" dt="2022-03-17T21:05:10.303" v="2024" actId="1038"/>
        <pc:sldMkLst>
          <pc:docMk/>
          <pc:sldMk cId="109857222" sldId="256"/>
        </pc:sldMkLst>
        <pc:spChg chg="mod">
          <ac:chgData name="Carlos Sousa" userId="435ad4fb-7ddb-4bb8-a719-37b6e1e0521b" providerId="ADAL" clId="{AC000C9F-E0CC-5B48-AB49-E3228BD1DCD8}" dt="2022-03-17T19:19:30.694" v="70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arlos Sousa" userId="435ad4fb-7ddb-4bb8-a719-37b6e1e0521b" providerId="ADAL" clId="{AC000C9F-E0CC-5B48-AB49-E3228BD1DCD8}" dt="2022-03-17T19:04:37.463" v="273" actId="107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Carlos Sousa" userId="435ad4fb-7ddb-4bb8-a719-37b6e1e0521b" providerId="ADAL" clId="{AC000C9F-E0CC-5B48-AB49-E3228BD1DCD8}" dt="2022-03-17T19:01:11.821" v="236" actId="26606"/>
          <ac:spMkLst>
            <pc:docMk/>
            <pc:sldMk cId="109857222" sldId="256"/>
            <ac:spMk id="9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1:11.821" v="236" actId="26606"/>
          <ac:spMkLst>
            <pc:docMk/>
            <pc:sldMk cId="109857222" sldId="256"/>
            <ac:spMk id="11" creationId="{8BEC44CD-E290-4D60-A056-5BA05B182AC3}"/>
          </ac:spMkLst>
        </pc:spChg>
        <pc:spChg chg="add del">
          <ac:chgData name="Carlos Sousa" userId="435ad4fb-7ddb-4bb8-a719-37b6e1e0521b" providerId="ADAL" clId="{AC000C9F-E0CC-5B48-AB49-E3228BD1DCD8}" dt="2022-03-17T19:01:11.821" v="236" actId="26606"/>
          <ac:spMkLst>
            <pc:docMk/>
            <pc:sldMk cId="109857222" sldId="256"/>
            <ac:spMk id="13" creationId="{B2C335F7-F61C-4EB4-80F2-4B1438FE66BB}"/>
          </ac:spMkLst>
        </pc:spChg>
        <pc:spChg chg="add del mod">
          <ac:chgData name="Carlos Sousa" userId="435ad4fb-7ddb-4bb8-a719-37b6e1e0521b" providerId="ADAL" clId="{AC000C9F-E0CC-5B48-AB49-E3228BD1DCD8}" dt="2022-03-17T19:04:18.328" v="270"/>
          <ac:spMkLst>
            <pc:docMk/>
            <pc:sldMk cId="109857222" sldId="256"/>
            <ac:spMk id="14" creationId="{4625BF86-DC4A-904F-8C98-CEC75D29540B}"/>
          </ac:spMkLst>
        </pc:spChg>
        <pc:spChg chg="add del">
          <ac:chgData name="Carlos Sousa" userId="435ad4fb-7ddb-4bb8-a719-37b6e1e0521b" providerId="ADAL" clId="{AC000C9F-E0CC-5B48-AB49-E3228BD1DCD8}" dt="2022-03-17T19:01:11.821" v="236" actId="26606"/>
          <ac:spMkLst>
            <pc:docMk/>
            <pc:sldMk cId="109857222" sldId="256"/>
            <ac:spMk id="15" creationId="{F1189494-2B67-46D2-93D6-A122A09BF6B2}"/>
          </ac:spMkLst>
        </pc:spChg>
        <pc:spChg chg="add del">
          <ac:chgData name="Carlos Sousa" userId="435ad4fb-7ddb-4bb8-a719-37b6e1e0521b" providerId="ADAL" clId="{AC000C9F-E0CC-5B48-AB49-E3228BD1DCD8}" dt="2022-03-17T18:59:17.487" v="224" actId="26606"/>
          <ac:spMkLst>
            <pc:docMk/>
            <pc:sldMk cId="109857222" sldId="256"/>
            <ac:spMk id="20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1:06.995" v="231" actId="26606"/>
          <ac:spMkLst>
            <pc:docMk/>
            <pc:sldMk cId="109857222" sldId="256"/>
            <ac:spMk id="21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8:59:17.487" v="224" actId="26606"/>
          <ac:spMkLst>
            <pc:docMk/>
            <pc:sldMk cId="109857222" sldId="256"/>
            <ac:spMk id="22" creationId="{475D337E-317A-4DE5-A744-F0371BBDAD5F}"/>
          </ac:spMkLst>
        </pc:spChg>
        <pc:spChg chg="add del">
          <ac:chgData name="Carlos Sousa" userId="435ad4fb-7ddb-4bb8-a719-37b6e1e0521b" providerId="ADAL" clId="{AC000C9F-E0CC-5B48-AB49-E3228BD1DCD8}" dt="2022-03-17T19:01:06.995" v="231" actId="26606"/>
          <ac:spMkLst>
            <pc:docMk/>
            <pc:sldMk cId="109857222" sldId="256"/>
            <ac:spMk id="23" creationId="{67B3E2DB-180D-4752-BBB6-987822D6BC7D}"/>
          </ac:spMkLst>
        </pc:spChg>
        <pc:spChg chg="add del">
          <ac:chgData name="Carlos Sousa" userId="435ad4fb-7ddb-4bb8-a719-37b6e1e0521b" providerId="ADAL" clId="{AC000C9F-E0CC-5B48-AB49-E3228BD1DCD8}" dt="2022-03-17T18:59:17.487" v="224" actId="26606"/>
          <ac:spMkLst>
            <pc:docMk/>
            <pc:sldMk cId="109857222" sldId="256"/>
            <ac:spMk id="24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1:06.995" v="231" actId="26606"/>
          <ac:spMkLst>
            <pc:docMk/>
            <pc:sldMk cId="109857222" sldId="256"/>
            <ac:spMk id="25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1:11.809" v="235" actId="26606"/>
          <ac:spMkLst>
            <pc:docMk/>
            <pc:sldMk cId="109857222" sldId="256"/>
            <ac:spMk id="27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1:11.809" v="235" actId="26606"/>
          <ac:spMkLst>
            <pc:docMk/>
            <pc:sldMk cId="109857222" sldId="256"/>
            <ac:spMk id="29" creationId="{67B3E2DB-180D-4752-BBB6-987822D6BC7D}"/>
          </ac:spMkLst>
        </pc:spChg>
        <pc:spChg chg="add del">
          <ac:chgData name="Carlos Sousa" userId="435ad4fb-7ddb-4bb8-a719-37b6e1e0521b" providerId="ADAL" clId="{AC000C9F-E0CC-5B48-AB49-E3228BD1DCD8}" dt="2022-03-17T19:01:11.809" v="235" actId="26606"/>
          <ac:spMkLst>
            <pc:docMk/>
            <pc:sldMk cId="109857222" sldId="256"/>
            <ac:spMk id="30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2:42.842" v="246" actId="26606"/>
          <ac:spMkLst>
            <pc:docMk/>
            <pc:sldMk cId="109857222" sldId="256"/>
            <ac:spMk id="32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2:42.842" v="246" actId="26606"/>
          <ac:spMkLst>
            <pc:docMk/>
            <pc:sldMk cId="109857222" sldId="256"/>
            <ac:spMk id="34" creationId="{7508F7DC-CA28-4ACE-AF79-D7E98ED1BFA3}"/>
          </ac:spMkLst>
        </pc:spChg>
        <pc:spChg chg="add del">
          <ac:chgData name="Carlos Sousa" userId="435ad4fb-7ddb-4bb8-a719-37b6e1e0521b" providerId="ADAL" clId="{AC000C9F-E0CC-5B48-AB49-E3228BD1DCD8}" dt="2022-03-17T19:02:42.842" v="246" actId="26606"/>
          <ac:spMkLst>
            <pc:docMk/>
            <pc:sldMk cId="109857222" sldId="256"/>
            <ac:spMk id="35" creationId="{9AB20218-A500-457C-B65C-F3D198B1F717}"/>
          </ac:spMkLst>
        </pc:spChg>
        <pc:spChg chg="add del">
          <ac:chgData name="Carlos Sousa" userId="435ad4fb-7ddb-4bb8-a719-37b6e1e0521b" providerId="ADAL" clId="{AC000C9F-E0CC-5B48-AB49-E3228BD1DCD8}" dt="2022-03-17T19:02:42.842" v="246" actId="26606"/>
          <ac:spMkLst>
            <pc:docMk/>
            <pc:sldMk cId="109857222" sldId="256"/>
            <ac:spMk id="36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2:42.826" v="245" actId="26606"/>
          <ac:spMkLst>
            <pc:docMk/>
            <pc:sldMk cId="109857222" sldId="256"/>
            <ac:spMk id="42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2:42.826" v="245" actId="26606"/>
          <ac:spMkLst>
            <pc:docMk/>
            <pc:sldMk cId="109857222" sldId="256"/>
            <ac:spMk id="44" creationId="{8BEC44CD-E290-4D60-A056-5BA05B182AC3}"/>
          </ac:spMkLst>
        </pc:spChg>
        <pc:spChg chg="add del">
          <ac:chgData name="Carlos Sousa" userId="435ad4fb-7ddb-4bb8-a719-37b6e1e0521b" providerId="ADAL" clId="{AC000C9F-E0CC-5B48-AB49-E3228BD1DCD8}" dt="2022-03-17T19:02:42.826" v="245" actId="26606"/>
          <ac:spMkLst>
            <pc:docMk/>
            <pc:sldMk cId="109857222" sldId="256"/>
            <ac:spMk id="46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02:42.826" v="245" actId="26606"/>
          <ac:spMkLst>
            <pc:docMk/>
            <pc:sldMk cId="109857222" sldId="256"/>
            <ac:spMk id="48" creationId="{F1189494-2B67-46D2-93D6-A122A09BF6B2}"/>
          </ac:spMkLst>
        </pc:spChg>
        <pc:spChg chg="add del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50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52" creationId="{67B3E2DB-180D-4752-BBB6-987822D6BC7D}"/>
          </ac:spMkLst>
        </pc:spChg>
        <pc:spChg chg="add del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53" creationId="{B2C335F7-F61C-4EB4-80F2-4B1438FE66BB}"/>
          </ac:spMkLst>
        </pc:spChg>
        <pc:spChg chg="add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58" creationId="{956C5C09-0043-4549-B800-2101B70D667D}"/>
          </ac:spMkLst>
        </pc:spChg>
        <pc:spChg chg="add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60" creationId="{B7E2F724-2FB3-4D1D-A730-739B8654C030}"/>
          </ac:spMkLst>
        </pc:spChg>
        <pc:spChg chg="add">
          <ac:chgData name="Carlos Sousa" userId="435ad4fb-7ddb-4bb8-a719-37b6e1e0521b" providerId="ADAL" clId="{AC000C9F-E0CC-5B48-AB49-E3228BD1DCD8}" dt="2022-03-17T19:03:33.053" v="255" actId="26606"/>
          <ac:spMkLst>
            <pc:docMk/>
            <pc:sldMk cId="109857222" sldId="256"/>
            <ac:spMk id="62" creationId="{B2C335F7-F61C-4EB4-80F2-4B1438FE66BB}"/>
          </ac:spMkLst>
        </pc:spChg>
        <pc:picChg chg="add del mod">
          <ac:chgData name="Carlos Sousa" userId="435ad4fb-7ddb-4bb8-a719-37b6e1e0521b" providerId="ADAL" clId="{AC000C9F-E0CC-5B48-AB49-E3228BD1DCD8}" dt="2022-03-17T19:00:26.635" v="227" actId="478"/>
          <ac:picMkLst>
            <pc:docMk/>
            <pc:sldMk cId="109857222" sldId="256"/>
            <ac:picMk id="4" creationId="{686346D2-843F-F07F-51AE-9BAE5ABC8817}"/>
          </ac:picMkLst>
        </pc:picChg>
        <pc:picChg chg="add del mod ord">
          <ac:chgData name="Carlos Sousa" userId="435ad4fb-7ddb-4bb8-a719-37b6e1e0521b" providerId="ADAL" clId="{AC000C9F-E0CC-5B48-AB49-E3228BD1DCD8}" dt="2022-03-17T18:59:18.193" v="226" actId="931"/>
          <ac:picMkLst>
            <pc:docMk/>
            <pc:sldMk cId="109857222" sldId="256"/>
            <ac:picMk id="6" creationId="{302E402F-135D-644F-B7ED-C9726250CBEA}"/>
          </ac:picMkLst>
        </pc:picChg>
        <pc:picChg chg="add del mod">
          <ac:chgData name="Carlos Sousa" userId="435ad4fb-7ddb-4bb8-a719-37b6e1e0521b" providerId="ADAL" clId="{AC000C9F-E0CC-5B48-AB49-E3228BD1DCD8}" dt="2022-03-17T19:00:57.530" v="229" actId="478"/>
          <ac:picMkLst>
            <pc:docMk/>
            <pc:sldMk cId="109857222" sldId="256"/>
            <ac:picMk id="8" creationId="{0248962B-ABEC-0340-AECD-71E6C708D216}"/>
          </ac:picMkLst>
        </pc:picChg>
        <pc:picChg chg="add del mod">
          <ac:chgData name="Carlos Sousa" userId="435ad4fb-7ddb-4bb8-a719-37b6e1e0521b" providerId="ADAL" clId="{AC000C9F-E0CC-5B48-AB49-E3228BD1DCD8}" dt="2022-03-17T19:01:37.562" v="238" actId="478"/>
          <ac:picMkLst>
            <pc:docMk/>
            <pc:sldMk cId="109857222" sldId="256"/>
            <ac:picMk id="12" creationId="{61D9FDF3-44BB-9E4C-A3EC-EFCCB13F2A72}"/>
          </ac:picMkLst>
        </pc:picChg>
        <pc:picChg chg="add del">
          <ac:chgData name="Carlos Sousa" userId="435ad4fb-7ddb-4bb8-a719-37b6e1e0521b" providerId="ADAL" clId="{AC000C9F-E0CC-5B48-AB49-E3228BD1DCD8}" dt="2022-03-17T19:01:06.995" v="231" actId="26606"/>
          <ac:picMkLst>
            <pc:docMk/>
            <pc:sldMk cId="109857222" sldId="256"/>
            <ac:picMk id="17" creationId="{88CE0958-6933-5D8A-E0D4-14F3B1697E87}"/>
          </ac:picMkLst>
        </pc:picChg>
        <pc:picChg chg="add del mod">
          <ac:chgData name="Carlos Sousa" userId="435ad4fb-7ddb-4bb8-a719-37b6e1e0521b" providerId="ADAL" clId="{AC000C9F-E0CC-5B48-AB49-E3228BD1DCD8}" dt="2022-03-17T19:01:11.809" v="235" actId="26606"/>
          <ac:picMkLst>
            <pc:docMk/>
            <pc:sldMk cId="109857222" sldId="256"/>
            <ac:picMk id="28" creationId="{C9A5F41A-3801-2504-3C59-293EE155B301}"/>
          </ac:picMkLst>
        </pc:picChg>
        <pc:picChg chg="add del">
          <ac:chgData name="Carlos Sousa" userId="435ad4fb-7ddb-4bb8-a719-37b6e1e0521b" providerId="ADAL" clId="{AC000C9F-E0CC-5B48-AB49-E3228BD1DCD8}" dt="2022-03-17T19:02:10.337" v="243" actId="478"/>
          <ac:picMkLst>
            <pc:docMk/>
            <pc:sldMk cId="109857222" sldId="256"/>
            <ac:picMk id="33" creationId="{8F87FBE9-B697-055A-14F7-5B0BE3AD18B1}"/>
          </ac:picMkLst>
        </pc:picChg>
        <pc:picChg chg="add del">
          <ac:chgData name="Carlos Sousa" userId="435ad4fb-7ddb-4bb8-a719-37b6e1e0521b" providerId="ADAL" clId="{AC000C9F-E0CC-5B48-AB49-E3228BD1DCD8}" dt="2022-03-17T19:02:42.826" v="245" actId="26606"/>
          <ac:picMkLst>
            <pc:docMk/>
            <pc:sldMk cId="109857222" sldId="256"/>
            <ac:picMk id="38" creationId="{46B7CE81-329C-A4C3-0263-D17B3AB70499}"/>
          </ac:picMkLst>
        </pc:picChg>
        <pc:picChg chg="add mod">
          <ac:chgData name="Carlos Sousa" userId="435ad4fb-7ddb-4bb8-a719-37b6e1e0521b" providerId="ADAL" clId="{AC000C9F-E0CC-5B48-AB49-E3228BD1DCD8}" dt="2022-03-17T21:05:10.303" v="2024" actId="1038"/>
          <ac:picMkLst>
            <pc:docMk/>
            <pc:sldMk cId="109857222" sldId="256"/>
            <ac:picMk id="51" creationId="{8EE9F0CD-7DE7-9B29-E0D2-590072E870BF}"/>
          </ac:picMkLst>
        </pc:picChg>
      </pc:sldChg>
      <pc:sldChg chg="addSp delSp modSp new mod setBg">
        <pc:chgData name="Carlos Sousa" userId="435ad4fb-7ddb-4bb8-a719-37b6e1e0521b" providerId="ADAL" clId="{AC000C9F-E0CC-5B48-AB49-E3228BD1DCD8}" dt="2022-03-17T21:04:32.277" v="2009" actId="1076"/>
        <pc:sldMkLst>
          <pc:docMk/>
          <pc:sldMk cId="1522807752" sldId="257"/>
        </pc:sldMkLst>
        <pc:spChg chg="mod">
          <ac:chgData name="Carlos Sousa" userId="435ad4fb-7ddb-4bb8-a719-37b6e1e0521b" providerId="ADAL" clId="{AC000C9F-E0CC-5B48-AB49-E3228BD1DCD8}" dt="2022-03-17T19:23:10.119" v="731" actId="26606"/>
          <ac:spMkLst>
            <pc:docMk/>
            <pc:sldMk cId="1522807752" sldId="257"/>
            <ac:spMk id="2" creationId="{A792CF80-B574-E147-80C6-34BB8D06BDF8}"/>
          </ac:spMkLst>
        </pc:spChg>
        <pc:spChg chg="del">
          <ac:chgData name="Carlos Sousa" userId="435ad4fb-7ddb-4bb8-a719-37b6e1e0521b" providerId="ADAL" clId="{AC000C9F-E0CC-5B48-AB49-E3228BD1DCD8}" dt="2022-03-17T19:05:02.838" v="282" actId="26606"/>
          <ac:spMkLst>
            <pc:docMk/>
            <pc:sldMk cId="1522807752" sldId="257"/>
            <ac:spMk id="3" creationId="{6C1F8AEF-5120-DB44-9E5D-DB6B83E3BD2A}"/>
          </ac:spMkLst>
        </pc:spChg>
        <pc:spChg chg="add del mod">
          <ac:chgData name="Carlos Sousa" userId="435ad4fb-7ddb-4bb8-a719-37b6e1e0521b" providerId="ADAL" clId="{AC000C9F-E0CC-5B48-AB49-E3228BD1DCD8}" dt="2022-03-17T19:06:01.308" v="293"/>
          <ac:spMkLst>
            <pc:docMk/>
            <pc:sldMk cId="1522807752" sldId="257"/>
            <ac:spMk id="4" creationId="{722A3A38-995A-0F42-AB2D-47D0015BCB49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9" creationId="{ADE57300-C7FF-4578-99A0-42B0295B123C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11" creationId="{F3FF94B3-6D3E-44FE-BB02-A9027C0003C7}"/>
          </ac:spMkLst>
        </pc:spChg>
        <pc:spChg chg="add del mod">
          <ac:chgData name="Carlos Sousa" userId="435ad4fb-7ddb-4bb8-a719-37b6e1e0521b" providerId="ADAL" clId="{AC000C9F-E0CC-5B48-AB49-E3228BD1DCD8}" dt="2022-03-17T19:22:38.343" v="728" actId="26606"/>
          <ac:spMkLst>
            <pc:docMk/>
            <pc:sldMk cId="1522807752" sldId="257"/>
            <ac:spMk id="12" creationId="{39D56ECB-5E53-9848-A65D-D019063F56EA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13" creationId="{956C5C09-0043-4549-B800-2101B70D667D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15" creationId="{B7E2F724-2FB3-4D1D-A730-739B8654C030}"/>
          </ac:spMkLst>
        </pc:spChg>
        <pc:spChg chg="add del">
          <ac:chgData name="Carlos Sousa" userId="435ad4fb-7ddb-4bb8-a719-37b6e1e0521b" providerId="ADAL" clId="{AC000C9F-E0CC-5B48-AB49-E3228BD1DCD8}" dt="2022-03-17T19:21:41.133" v="720" actId="26606"/>
          <ac:spMkLst>
            <pc:docMk/>
            <pc:sldMk cId="1522807752" sldId="257"/>
            <ac:spMk id="17" creationId="{B2C335F7-F61C-4EB4-80F2-4B1438FE66BB}"/>
          </ac:spMkLst>
        </pc:spChg>
        <pc:spChg chg="add del">
          <ac:chgData name="Carlos Sousa" userId="435ad4fb-7ddb-4bb8-a719-37b6e1e0521b" providerId="ADAL" clId="{AC000C9F-E0CC-5B48-AB49-E3228BD1DCD8}" dt="2022-03-17T19:23:10.119" v="731" actId="26606"/>
          <ac:spMkLst>
            <pc:docMk/>
            <pc:sldMk cId="1522807752" sldId="257"/>
            <ac:spMk id="22" creationId="{34C0330F-1D4F-4552-B799-615DD237B6DE}"/>
          </ac:spMkLst>
        </pc:spChg>
        <pc:spChg chg="add del">
          <ac:chgData name="Carlos Sousa" userId="435ad4fb-7ddb-4bb8-a719-37b6e1e0521b" providerId="ADAL" clId="{AC000C9F-E0CC-5B48-AB49-E3228BD1DCD8}" dt="2022-03-17T19:23:10.119" v="731" actId="26606"/>
          <ac:spMkLst>
            <pc:docMk/>
            <pc:sldMk cId="1522807752" sldId="257"/>
            <ac:spMk id="24" creationId="{450C084C-2967-474A-B5F9-270F1FB43643}"/>
          </ac:spMkLst>
        </pc:spChg>
        <pc:spChg chg="add del">
          <ac:chgData name="Carlos Sousa" userId="435ad4fb-7ddb-4bb8-a719-37b6e1e0521b" providerId="ADAL" clId="{AC000C9F-E0CC-5B48-AB49-E3228BD1DCD8}" dt="2022-03-17T19:23:10.119" v="731" actId="26606"/>
          <ac:spMkLst>
            <pc:docMk/>
            <pc:sldMk cId="1522807752" sldId="257"/>
            <ac:spMk id="26" creationId="{92BE0106-0C20-465B-A1BE-0BAC2737B1AD}"/>
          </ac:spMkLst>
        </pc:spChg>
        <pc:spChg chg="add del">
          <ac:chgData name="Carlos Sousa" userId="435ad4fb-7ddb-4bb8-a719-37b6e1e0521b" providerId="ADAL" clId="{AC000C9F-E0CC-5B48-AB49-E3228BD1DCD8}" dt="2022-03-17T19:24:23.648" v="734" actId="26606"/>
          <ac:spMkLst>
            <pc:docMk/>
            <pc:sldMk cId="1522807752" sldId="257"/>
            <ac:spMk id="33" creationId="{34C0330F-1D4F-4552-B799-615DD237B6DE}"/>
          </ac:spMkLst>
        </pc:spChg>
        <pc:spChg chg="add del">
          <ac:chgData name="Carlos Sousa" userId="435ad4fb-7ddb-4bb8-a719-37b6e1e0521b" providerId="ADAL" clId="{AC000C9F-E0CC-5B48-AB49-E3228BD1DCD8}" dt="2022-03-17T19:24:23.648" v="734" actId="26606"/>
          <ac:spMkLst>
            <pc:docMk/>
            <pc:sldMk cId="1522807752" sldId="257"/>
            <ac:spMk id="35" creationId="{450C084C-2967-474A-B5F9-270F1FB43643}"/>
          </ac:spMkLst>
        </pc:spChg>
        <pc:spChg chg="add del">
          <ac:chgData name="Carlos Sousa" userId="435ad4fb-7ddb-4bb8-a719-37b6e1e0521b" providerId="ADAL" clId="{AC000C9F-E0CC-5B48-AB49-E3228BD1DCD8}" dt="2022-03-17T19:24:23.648" v="734" actId="26606"/>
          <ac:spMkLst>
            <pc:docMk/>
            <pc:sldMk cId="1522807752" sldId="257"/>
            <ac:spMk id="37" creationId="{92BE0106-0C20-465B-A1BE-0BAC2737B1AD}"/>
          </ac:spMkLst>
        </pc:spChg>
        <pc:spChg chg="add del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42" creationId="{34C0330F-1D4F-4552-B799-615DD237B6DE}"/>
          </ac:spMkLst>
        </pc:spChg>
        <pc:spChg chg="add del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44" creationId="{450C084C-2967-474A-B5F9-270F1FB43643}"/>
          </ac:spMkLst>
        </pc:spChg>
        <pc:spChg chg="add del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46" creationId="{92BE0106-0C20-465B-A1BE-0BAC2737B1AD}"/>
          </ac:spMkLst>
        </pc:spChg>
        <pc:spChg chg="add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51" creationId="{34C0330F-1D4F-4552-B799-615DD237B6DE}"/>
          </ac:spMkLst>
        </pc:spChg>
        <pc:spChg chg="add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53" creationId="{450C084C-2967-474A-B5F9-270F1FB43643}"/>
          </ac:spMkLst>
        </pc:spChg>
        <pc:spChg chg="add">
          <ac:chgData name="Carlos Sousa" userId="435ad4fb-7ddb-4bb8-a719-37b6e1e0521b" providerId="ADAL" clId="{AC000C9F-E0CC-5B48-AB49-E3228BD1DCD8}" dt="2022-03-17T19:24:46.096" v="738" actId="26606"/>
          <ac:spMkLst>
            <pc:docMk/>
            <pc:sldMk cId="1522807752" sldId="257"/>
            <ac:spMk id="55" creationId="{92BE0106-0C20-465B-A1BE-0BAC2737B1AD}"/>
          </ac:spMkLst>
        </pc:spChg>
        <pc:graphicFrameChg chg="add mod modGraphic">
          <ac:chgData name="Carlos Sousa" userId="435ad4fb-7ddb-4bb8-a719-37b6e1e0521b" providerId="ADAL" clId="{AC000C9F-E0CC-5B48-AB49-E3228BD1DCD8}" dt="2022-03-17T21:04:32.277" v="2009" actId="1076"/>
          <ac:graphicFrameMkLst>
            <pc:docMk/>
            <pc:sldMk cId="1522807752" sldId="257"/>
            <ac:graphicFrameMk id="28" creationId="{38BEDB65-5C8C-80BA-003D-1E33F932ADD7}"/>
          </ac:graphicFrameMkLst>
        </pc:graphicFrameChg>
        <pc:picChg chg="add del mod">
          <ac:chgData name="Carlos Sousa" userId="435ad4fb-7ddb-4bb8-a719-37b6e1e0521b" providerId="ADAL" clId="{AC000C9F-E0CC-5B48-AB49-E3228BD1DCD8}" dt="2022-03-17T19:21:37.834" v="719" actId="478"/>
          <ac:picMkLst>
            <pc:docMk/>
            <pc:sldMk cId="1522807752" sldId="257"/>
            <ac:picMk id="5" creationId="{8977BDD5-C0BA-E560-4549-84001B030F98}"/>
          </ac:picMkLst>
        </pc:picChg>
        <pc:picChg chg="add mod">
          <ac:chgData name="Carlos Sousa" userId="435ad4fb-7ddb-4bb8-a719-37b6e1e0521b" providerId="ADAL" clId="{AC000C9F-E0CC-5B48-AB49-E3228BD1DCD8}" dt="2022-03-17T19:25:02.565" v="789" actId="1076"/>
          <ac:picMkLst>
            <pc:docMk/>
            <pc:sldMk cId="1522807752" sldId="257"/>
            <ac:picMk id="7" creationId="{DEBAB175-189B-0C4F-8905-CAA28F49F079}"/>
          </ac:picMkLst>
        </pc:picChg>
        <pc:picChg chg="add mod ord">
          <ac:chgData name="Carlos Sousa" userId="435ad4fb-7ddb-4bb8-a719-37b6e1e0521b" providerId="ADAL" clId="{AC000C9F-E0CC-5B48-AB49-E3228BD1DCD8}" dt="2022-03-17T19:24:46.096" v="738" actId="26606"/>
          <ac:picMkLst>
            <pc:docMk/>
            <pc:sldMk cId="1522807752" sldId="257"/>
            <ac:picMk id="10" creationId="{CB6E84D7-D510-074A-B21E-6EDC0C4D3CDF}"/>
          </ac:picMkLst>
        </pc:picChg>
      </pc:sldChg>
      <pc:sldChg chg="addSp delSp modSp new mod">
        <pc:chgData name="Carlos Sousa" userId="435ad4fb-7ddb-4bb8-a719-37b6e1e0521b" providerId="ADAL" clId="{AC000C9F-E0CC-5B48-AB49-E3228BD1DCD8}" dt="2022-03-17T20:54:02.174" v="1960" actId="1076"/>
        <pc:sldMkLst>
          <pc:docMk/>
          <pc:sldMk cId="1124480121" sldId="258"/>
        </pc:sldMkLst>
        <pc:spChg chg="mod">
          <ac:chgData name="Carlos Sousa" userId="435ad4fb-7ddb-4bb8-a719-37b6e1e0521b" providerId="ADAL" clId="{AC000C9F-E0CC-5B48-AB49-E3228BD1DCD8}" dt="2022-03-17T20:14:06.533" v="1357" actId="1076"/>
          <ac:spMkLst>
            <pc:docMk/>
            <pc:sldMk cId="1124480121" sldId="258"/>
            <ac:spMk id="2" creationId="{4B5C781D-1ADB-944B-997A-F761F6E33499}"/>
          </ac:spMkLst>
        </pc:spChg>
        <pc:spChg chg="del">
          <ac:chgData name="Carlos Sousa" userId="435ad4fb-7ddb-4bb8-a719-37b6e1e0521b" providerId="ADAL" clId="{AC000C9F-E0CC-5B48-AB49-E3228BD1DCD8}" dt="2022-03-17T19:28:37.847" v="816" actId="478"/>
          <ac:spMkLst>
            <pc:docMk/>
            <pc:sldMk cId="1124480121" sldId="258"/>
            <ac:spMk id="3" creationId="{BA8C0147-1720-334E-B5D3-20094204EA66}"/>
          </ac:spMkLst>
        </pc:spChg>
        <pc:spChg chg="del mod">
          <ac:chgData name="Carlos Sousa" userId="435ad4fb-7ddb-4bb8-a719-37b6e1e0521b" providerId="ADAL" clId="{AC000C9F-E0CC-5B48-AB49-E3228BD1DCD8}" dt="2022-03-17T19:54:21.411" v="1192" actId="478"/>
          <ac:spMkLst>
            <pc:docMk/>
            <pc:sldMk cId="1124480121" sldId="258"/>
            <ac:spMk id="4" creationId="{0E696963-DB6D-4626-BD99-8AB7EE0EFF40}"/>
          </ac:spMkLst>
        </pc:spChg>
        <pc:spChg chg="del mod">
          <ac:chgData name="Carlos Sousa" userId="435ad4fb-7ddb-4bb8-a719-37b6e1e0521b" providerId="ADAL" clId="{AC000C9F-E0CC-5B48-AB49-E3228BD1DCD8}" dt="2022-03-17T19:54:55.769" v="1200" actId="478"/>
          <ac:spMkLst>
            <pc:docMk/>
            <pc:sldMk cId="1124480121" sldId="258"/>
            <ac:spMk id="5" creationId="{57A6F249-800E-4C19-ADC6-BDC9C56908D5}"/>
          </ac:spMkLst>
        </pc:spChg>
        <pc:spChg chg="del mod">
          <ac:chgData name="Carlos Sousa" userId="435ad4fb-7ddb-4bb8-a719-37b6e1e0521b" providerId="ADAL" clId="{AC000C9F-E0CC-5B48-AB49-E3228BD1DCD8}" dt="2022-03-17T19:54:21.411" v="1192" actId="478"/>
          <ac:spMkLst>
            <pc:docMk/>
            <pc:sldMk cId="1124480121" sldId="258"/>
            <ac:spMk id="6" creationId="{F5E48C98-2F3D-4B35-B1AA-D439DB4D1EAB}"/>
          </ac:spMkLst>
        </pc:spChg>
        <pc:spChg chg="del mod">
          <ac:chgData name="Carlos Sousa" userId="435ad4fb-7ddb-4bb8-a719-37b6e1e0521b" providerId="ADAL" clId="{AC000C9F-E0CC-5B48-AB49-E3228BD1DCD8}" dt="2022-03-17T19:54:30.570" v="1195" actId="478"/>
          <ac:spMkLst>
            <pc:docMk/>
            <pc:sldMk cId="1124480121" sldId="258"/>
            <ac:spMk id="7" creationId="{B775BEF3-94E7-4137-B336-C52CA431780C}"/>
          </ac:spMkLst>
        </pc:spChg>
        <pc:spChg chg="add del mod">
          <ac:chgData name="Carlos Sousa" userId="435ad4fb-7ddb-4bb8-a719-37b6e1e0521b" providerId="ADAL" clId="{AC000C9F-E0CC-5B48-AB49-E3228BD1DCD8}" dt="2022-03-17T19:54:26.864" v="1194" actId="478"/>
          <ac:spMkLst>
            <pc:docMk/>
            <pc:sldMk cId="1124480121" sldId="258"/>
            <ac:spMk id="14" creationId="{2F86EE87-5E5B-D140-873F-7701CADAE6F3}"/>
          </ac:spMkLst>
        </pc:spChg>
        <pc:spChg chg="add del mod">
          <ac:chgData name="Carlos Sousa" userId="435ad4fb-7ddb-4bb8-a719-37b6e1e0521b" providerId="ADAL" clId="{AC000C9F-E0CC-5B48-AB49-E3228BD1DCD8}" dt="2022-03-17T19:54:21.411" v="1192" actId="478"/>
          <ac:spMkLst>
            <pc:docMk/>
            <pc:sldMk cId="1124480121" sldId="258"/>
            <ac:spMk id="15" creationId="{C47764B9-DB36-3345-BDBC-3073EF09EF78}"/>
          </ac:spMkLst>
        </pc:spChg>
        <pc:spChg chg="add del mod">
          <ac:chgData name="Carlos Sousa" userId="435ad4fb-7ddb-4bb8-a719-37b6e1e0521b" providerId="ADAL" clId="{AC000C9F-E0CC-5B48-AB49-E3228BD1DCD8}" dt="2022-03-17T19:54:40.422" v="1197" actId="478"/>
          <ac:spMkLst>
            <pc:docMk/>
            <pc:sldMk cId="1124480121" sldId="258"/>
            <ac:spMk id="16" creationId="{AA424E72-8C9A-FF47-82B9-116B3DC50079}"/>
          </ac:spMkLst>
        </pc:spChg>
        <pc:spChg chg="add del mod">
          <ac:chgData name="Carlos Sousa" userId="435ad4fb-7ddb-4bb8-a719-37b6e1e0521b" providerId="ADAL" clId="{AC000C9F-E0CC-5B48-AB49-E3228BD1DCD8}" dt="2022-03-17T19:54:21.411" v="1192" actId="478"/>
          <ac:spMkLst>
            <pc:docMk/>
            <pc:sldMk cId="1124480121" sldId="258"/>
            <ac:spMk id="18" creationId="{4B68B082-28CF-474C-AB3D-AE3CA46F2CA4}"/>
          </ac:spMkLst>
        </pc:spChg>
        <pc:spChg chg="add mod">
          <ac:chgData name="Carlos Sousa" userId="435ad4fb-7ddb-4bb8-a719-37b6e1e0521b" providerId="ADAL" clId="{AC000C9F-E0CC-5B48-AB49-E3228BD1DCD8}" dt="2022-03-17T19:48:29.965" v="1099"/>
          <ac:spMkLst>
            <pc:docMk/>
            <pc:sldMk cId="1124480121" sldId="258"/>
            <ac:spMk id="44" creationId="{45A74522-1EF7-9846-B031-B2E21DDA2CCF}"/>
          </ac:spMkLst>
        </pc:spChg>
        <pc:spChg chg="add mod">
          <ac:chgData name="Carlos Sousa" userId="435ad4fb-7ddb-4bb8-a719-37b6e1e0521b" providerId="ADAL" clId="{AC000C9F-E0CC-5B48-AB49-E3228BD1DCD8}" dt="2022-03-17T19:51:40.895" v="1183" actId="404"/>
          <ac:spMkLst>
            <pc:docMk/>
            <pc:sldMk cId="1124480121" sldId="258"/>
            <ac:spMk id="45" creationId="{D64D3E5A-B37A-2B47-AB71-1F55B7010C31}"/>
          </ac:spMkLst>
        </pc:spChg>
        <pc:spChg chg="mod">
          <ac:chgData name="Carlos Sousa" userId="435ad4fb-7ddb-4bb8-a719-37b6e1e0521b" providerId="ADAL" clId="{AC000C9F-E0CC-5B48-AB49-E3228BD1DCD8}" dt="2022-03-17T19:50:32.113" v="1137"/>
          <ac:spMkLst>
            <pc:docMk/>
            <pc:sldMk cId="1124480121" sldId="258"/>
            <ac:spMk id="47" creationId="{5E1BC0F8-6A26-FA4B-B3DA-5563CF3653C2}"/>
          </ac:spMkLst>
        </pc:spChg>
        <pc:spChg chg="mod">
          <ac:chgData name="Carlos Sousa" userId="435ad4fb-7ddb-4bb8-a719-37b6e1e0521b" providerId="ADAL" clId="{AC000C9F-E0CC-5B48-AB49-E3228BD1DCD8}" dt="2022-03-17T20:04:15.953" v="1257" actId="1076"/>
          <ac:spMkLst>
            <pc:docMk/>
            <pc:sldMk cId="1124480121" sldId="258"/>
            <ac:spMk id="48" creationId="{6F697615-1320-D04F-839F-21E1C7714422}"/>
          </ac:spMkLst>
        </pc:spChg>
        <pc:spChg chg="add mod">
          <ac:chgData name="Carlos Sousa" userId="435ad4fb-7ddb-4bb8-a719-37b6e1e0521b" providerId="ADAL" clId="{AC000C9F-E0CC-5B48-AB49-E3228BD1DCD8}" dt="2022-03-17T19:53:23.170" v="1187"/>
          <ac:spMkLst>
            <pc:docMk/>
            <pc:sldMk cId="1124480121" sldId="258"/>
            <ac:spMk id="50" creationId="{39B530B9-3A2F-974B-A5C2-93A85FDDC6DB}"/>
          </ac:spMkLst>
        </pc:spChg>
        <pc:spChg chg="add mod">
          <ac:chgData name="Carlos Sousa" userId="435ad4fb-7ddb-4bb8-a719-37b6e1e0521b" providerId="ADAL" clId="{AC000C9F-E0CC-5B48-AB49-E3228BD1DCD8}" dt="2022-03-17T19:53:23.170" v="1187"/>
          <ac:spMkLst>
            <pc:docMk/>
            <pc:sldMk cId="1124480121" sldId="258"/>
            <ac:spMk id="51" creationId="{F9B80FBD-A1EF-3B45-864D-628D3450E1BA}"/>
          </ac:spMkLst>
        </pc:spChg>
        <pc:spChg chg="add del mod">
          <ac:chgData name="Carlos Sousa" userId="435ad4fb-7ddb-4bb8-a719-37b6e1e0521b" providerId="ADAL" clId="{AC000C9F-E0CC-5B48-AB49-E3228BD1DCD8}" dt="2022-03-17T20:14:17.861" v="1358" actId="164"/>
          <ac:spMkLst>
            <pc:docMk/>
            <pc:sldMk cId="1124480121" sldId="258"/>
            <ac:spMk id="52" creationId="{4DAC0809-EB47-4C44-9BC5-923627E8FBFB}"/>
          </ac:spMkLst>
        </pc:spChg>
        <pc:spChg chg="add mod">
          <ac:chgData name="Carlos Sousa" userId="435ad4fb-7ddb-4bb8-a719-37b6e1e0521b" providerId="ADAL" clId="{AC000C9F-E0CC-5B48-AB49-E3228BD1DCD8}" dt="2022-03-17T19:56:44.260" v="1228"/>
          <ac:spMkLst>
            <pc:docMk/>
            <pc:sldMk cId="1124480121" sldId="258"/>
            <ac:spMk id="54" creationId="{267F9622-20F6-964F-AF62-9300625A9753}"/>
          </ac:spMkLst>
        </pc:spChg>
        <pc:spChg chg="add mod">
          <ac:chgData name="Carlos Sousa" userId="435ad4fb-7ddb-4bb8-a719-37b6e1e0521b" providerId="ADAL" clId="{AC000C9F-E0CC-5B48-AB49-E3228BD1DCD8}" dt="2022-03-17T19:56:44.260" v="1228"/>
          <ac:spMkLst>
            <pc:docMk/>
            <pc:sldMk cId="1124480121" sldId="258"/>
            <ac:spMk id="55" creationId="{1189E7E8-FAA9-454E-9C75-3476FAAF155B}"/>
          </ac:spMkLst>
        </pc:spChg>
        <pc:spChg chg="add del mod">
          <ac:chgData name="Carlos Sousa" userId="435ad4fb-7ddb-4bb8-a719-37b6e1e0521b" providerId="ADAL" clId="{AC000C9F-E0CC-5B48-AB49-E3228BD1DCD8}" dt="2022-03-17T20:06:32.819" v="1269" actId="478"/>
          <ac:spMkLst>
            <pc:docMk/>
            <pc:sldMk cId="1124480121" sldId="258"/>
            <ac:spMk id="56" creationId="{F5FDB640-42CB-0940-AECB-681849B86316}"/>
          </ac:spMkLst>
        </pc:spChg>
        <pc:spChg chg="add mod">
          <ac:chgData name="Carlos Sousa" userId="435ad4fb-7ddb-4bb8-a719-37b6e1e0521b" providerId="ADAL" clId="{AC000C9F-E0CC-5B48-AB49-E3228BD1DCD8}" dt="2022-03-17T20:14:17.861" v="1358" actId="164"/>
          <ac:spMkLst>
            <pc:docMk/>
            <pc:sldMk cId="1124480121" sldId="258"/>
            <ac:spMk id="57" creationId="{520F8368-33C2-474D-9309-5655D5AB430A}"/>
          </ac:spMkLst>
        </pc:spChg>
        <pc:spChg chg="add mod">
          <ac:chgData name="Carlos Sousa" userId="435ad4fb-7ddb-4bb8-a719-37b6e1e0521b" providerId="ADAL" clId="{AC000C9F-E0CC-5B48-AB49-E3228BD1DCD8}" dt="2022-03-17T20:17:34.315" v="1404" actId="688"/>
          <ac:spMkLst>
            <pc:docMk/>
            <pc:sldMk cId="1124480121" sldId="258"/>
            <ac:spMk id="59" creationId="{31B98D1A-D0D8-5A4B-8B99-31CD3E2C1EAB}"/>
          </ac:spMkLst>
        </pc:spChg>
        <pc:spChg chg="add mod">
          <ac:chgData name="Carlos Sousa" userId="435ad4fb-7ddb-4bb8-a719-37b6e1e0521b" providerId="ADAL" clId="{AC000C9F-E0CC-5B48-AB49-E3228BD1DCD8}" dt="2022-03-17T20:17:08.898" v="1403" actId="688"/>
          <ac:spMkLst>
            <pc:docMk/>
            <pc:sldMk cId="1124480121" sldId="258"/>
            <ac:spMk id="60" creationId="{F272211E-69D0-6A47-88DF-2B207909D2F8}"/>
          </ac:spMkLst>
        </pc:spChg>
        <pc:spChg chg="mod">
          <ac:chgData name="Carlos Sousa" userId="435ad4fb-7ddb-4bb8-a719-37b6e1e0521b" providerId="ADAL" clId="{AC000C9F-E0CC-5B48-AB49-E3228BD1DCD8}" dt="2022-03-17T20:06:35.805" v="1270"/>
          <ac:spMkLst>
            <pc:docMk/>
            <pc:sldMk cId="1124480121" sldId="258"/>
            <ac:spMk id="62" creationId="{EE456963-9B00-FD4F-95F0-3ED354FDD982}"/>
          </ac:spMkLst>
        </pc:spChg>
        <pc:spChg chg="mod">
          <ac:chgData name="Carlos Sousa" userId="435ad4fb-7ddb-4bb8-a719-37b6e1e0521b" providerId="ADAL" clId="{AC000C9F-E0CC-5B48-AB49-E3228BD1DCD8}" dt="2022-03-17T20:06:35.805" v="1270"/>
          <ac:spMkLst>
            <pc:docMk/>
            <pc:sldMk cId="1124480121" sldId="258"/>
            <ac:spMk id="63" creationId="{C6A0A5A7-FCCF-4040-8BDA-57C16ABAB5E8}"/>
          </ac:spMkLst>
        </pc:spChg>
        <pc:spChg chg="add del mod">
          <ac:chgData name="Carlos Sousa" userId="435ad4fb-7ddb-4bb8-a719-37b6e1e0521b" providerId="ADAL" clId="{AC000C9F-E0CC-5B48-AB49-E3228BD1DCD8}" dt="2022-03-17T20:07:51.051" v="1279"/>
          <ac:spMkLst>
            <pc:docMk/>
            <pc:sldMk cId="1124480121" sldId="258"/>
            <ac:spMk id="65" creationId="{D6C77FC4-6490-7F41-A908-4E9D6096D581}"/>
          </ac:spMkLst>
        </pc:spChg>
        <pc:spChg chg="add del mod">
          <ac:chgData name="Carlos Sousa" userId="435ad4fb-7ddb-4bb8-a719-37b6e1e0521b" providerId="ADAL" clId="{AC000C9F-E0CC-5B48-AB49-E3228BD1DCD8}" dt="2022-03-17T20:17:53.633" v="1407"/>
          <ac:spMkLst>
            <pc:docMk/>
            <pc:sldMk cId="1124480121" sldId="258"/>
            <ac:spMk id="67" creationId="{4070CEDB-517E-5A40-B8FC-E157C84F1A4D}"/>
          </ac:spMkLst>
        </pc:spChg>
        <pc:spChg chg="add mod">
          <ac:chgData name="Carlos Sousa" userId="435ad4fb-7ddb-4bb8-a719-37b6e1e0521b" providerId="ADAL" clId="{AC000C9F-E0CC-5B48-AB49-E3228BD1DCD8}" dt="2022-03-17T20:53:53.822" v="1959" actId="1076"/>
          <ac:spMkLst>
            <pc:docMk/>
            <pc:sldMk cId="1124480121" sldId="258"/>
            <ac:spMk id="68" creationId="{D5FDDD0A-2566-4C4E-84FB-C6ED70B12D15}"/>
          </ac:spMkLst>
        </pc:spChg>
        <pc:grpChg chg="add mod">
          <ac:chgData name="Carlos Sousa" userId="435ad4fb-7ddb-4bb8-a719-37b6e1e0521b" providerId="ADAL" clId="{AC000C9F-E0CC-5B48-AB49-E3228BD1DCD8}" dt="2022-03-17T20:14:17.861" v="1358" actId="164"/>
          <ac:grpSpMkLst>
            <pc:docMk/>
            <pc:sldMk cId="1124480121" sldId="258"/>
            <ac:grpSpMk id="43" creationId="{C4DE3710-9819-284C-B62B-D6DB497E5F0C}"/>
          </ac:grpSpMkLst>
        </pc:grpChg>
        <pc:grpChg chg="add mod">
          <ac:chgData name="Carlos Sousa" userId="435ad4fb-7ddb-4bb8-a719-37b6e1e0521b" providerId="ADAL" clId="{AC000C9F-E0CC-5B48-AB49-E3228BD1DCD8}" dt="2022-03-17T20:14:17.861" v="1358" actId="164"/>
          <ac:grpSpMkLst>
            <pc:docMk/>
            <pc:sldMk cId="1124480121" sldId="258"/>
            <ac:grpSpMk id="46" creationId="{C5BF8FE2-7214-994D-B8E1-3E9F740ACED1}"/>
          </ac:grpSpMkLst>
        </pc:grpChg>
        <pc:grpChg chg="add del mod">
          <ac:chgData name="Carlos Sousa" userId="435ad4fb-7ddb-4bb8-a719-37b6e1e0521b" providerId="ADAL" clId="{AC000C9F-E0CC-5B48-AB49-E3228BD1DCD8}" dt="2022-03-17T19:53:35.055" v="1189" actId="478"/>
          <ac:grpSpMkLst>
            <pc:docMk/>
            <pc:sldMk cId="1124480121" sldId="258"/>
            <ac:grpSpMk id="49" creationId="{4BFB4520-EED8-3B4C-9E0F-D7316F49B186}"/>
          </ac:grpSpMkLst>
        </pc:grpChg>
        <pc:grpChg chg="add del mod">
          <ac:chgData name="Carlos Sousa" userId="435ad4fb-7ddb-4bb8-a719-37b6e1e0521b" providerId="ADAL" clId="{AC000C9F-E0CC-5B48-AB49-E3228BD1DCD8}" dt="2022-03-17T19:57:27.121" v="1238" actId="478"/>
          <ac:grpSpMkLst>
            <pc:docMk/>
            <pc:sldMk cId="1124480121" sldId="258"/>
            <ac:grpSpMk id="53" creationId="{DC0F628B-3535-0E44-A3FC-9B9E7305E283}"/>
          </ac:grpSpMkLst>
        </pc:grpChg>
        <pc:grpChg chg="add mod">
          <ac:chgData name="Carlos Sousa" userId="435ad4fb-7ddb-4bb8-a719-37b6e1e0521b" providerId="ADAL" clId="{AC000C9F-E0CC-5B48-AB49-E3228BD1DCD8}" dt="2022-03-17T20:14:17.861" v="1358" actId="164"/>
          <ac:grpSpMkLst>
            <pc:docMk/>
            <pc:sldMk cId="1124480121" sldId="258"/>
            <ac:grpSpMk id="58" creationId="{DFF5CCD1-C4C5-9B4F-9B93-2800C07DCAF4}"/>
          </ac:grpSpMkLst>
        </pc:grpChg>
        <pc:grpChg chg="add mod">
          <ac:chgData name="Carlos Sousa" userId="435ad4fb-7ddb-4bb8-a719-37b6e1e0521b" providerId="ADAL" clId="{AC000C9F-E0CC-5B48-AB49-E3228BD1DCD8}" dt="2022-03-17T20:14:17.861" v="1358" actId="164"/>
          <ac:grpSpMkLst>
            <pc:docMk/>
            <pc:sldMk cId="1124480121" sldId="258"/>
            <ac:grpSpMk id="61" creationId="{9D6B4EC0-3FAD-B04D-A875-031C5DD19DA8}"/>
          </ac:grpSpMkLst>
        </pc:grpChg>
        <pc:grpChg chg="add mod">
          <ac:chgData name="Carlos Sousa" userId="435ad4fb-7ddb-4bb8-a719-37b6e1e0521b" providerId="ADAL" clId="{AC000C9F-E0CC-5B48-AB49-E3228BD1DCD8}" dt="2022-03-17T20:54:02.174" v="1960" actId="1076"/>
          <ac:grpSpMkLst>
            <pc:docMk/>
            <pc:sldMk cId="1124480121" sldId="258"/>
            <ac:grpSpMk id="66" creationId="{91EDAEDB-D11C-3044-9E74-F3706CC7F925}"/>
          </ac:grpSpMkLst>
        </pc:grpChg>
        <pc:graphicFrameChg chg="add del mod modGraphic">
          <ac:chgData name="Carlos Sousa" userId="435ad4fb-7ddb-4bb8-a719-37b6e1e0521b" providerId="ADAL" clId="{AC000C9F-E0CC-5B48-AB49-E3228BD1DCD8}" dt="2022-03-17T19:39:54.077" v="957" actId="478"/>
          <ac:graphicFrameMkLst>
            <pc:docMk/>
            <pc:sldMk cId="1124480121" sldId="258"/>
            <ac:graphicFrameMk id="40" creationId="{8EE968C8-D4F0-7D49-AB68-7E9593EDDFC8}"/>
          </ac:graphicFrameMkLst>
        </pc:graphicFrameChg>
        <pc:graphicFrameChg chg="add del mod modGraphic">
          <ac:chgData name="Carlos Sousa" userId="435ad4fb-7ddb-4bb8-a719-37b6e1e0521b" providerId="ADAL" clId="{AC000C9F-E0CC-5B48-AB49-E3228BD1DCD8}" dt="2022-03-17T19:41:31.788" v="971" actId="478"/>
          <ac:graphicFrameMkLst>
            <pc:docMk/>
            <pc:sldMk cId="1124480121" sldId="258"/>
            <ac:graphicFrameMk id="41" creationId="{85E5A836-349E-A641-A565-9D4F8709552E}"/>
          </ac:graphicFrameMkLst>
        </pc:graphicFrameChg>
        <pc:graphicFrameChg chg="add mod modGraphic">
          <ac:chgData name="Carlos Sousa" userId="435ad4fb-7ddb-4bb8-a719-37b6e1e0521b" providerId="ADAL" clId="{AC000C9F-E0CC-5B48-AB49-E3228BD1DCD8}" dt="2022-03-17T20:32:26.242" v="1546" actId="20577"/>
          <ac:graphicFrameMkLst>
            <pc:docMk/>
            <pc:sldMk cId="1124480121" sldId="258"/>
            <ac:graphicFrameMk id="42" creationId="{A2D53243-437D-554A-956E-8F8CC3414F51}"/>
          </ac:graphicFrameMkLst>
        </pc:graphicFrameChg>
        <pc:graphicFrameChg chg="add del mod">
          <ac:chgData name="Carlos Sousa" userId="435ad4fb-7ddb-4bb8-a719-37b6e1e0521b" providerId="ADAL" clId="{AC000C9F-E0CC-5B48-AB49-E3228BD1DCD8}" dt="2022-03-17T20:07:37.086" v="1276" actId="12084"/>
          <ac:graphicFrameMkLst>
            <pc:docMk/>
            <pc:sldMk cId="1124480121" sldId="258"/>
            <ac:graphicFrameMk id="64" creationId="{17D207C8-A09C-2740-B990-27A2F2E1ED43}"/>
          </ac:graphicFrameMkLst>
        </pc:graphicFrameChg>
        <pc:cxnChg chg="del mod">
          <ac:chgData name="Carlos Sousa" userId="435ad4fb-7ddb-4bb8-a719-37b6e1e0521b" providerId="ADAL" clId="{AC000C9F-E0CC-5B48-AB49-E3228BD1DCD8}" dt="2022-03-17T19:32:15.914" v="898" actId="21"/>
          <ac:cxnSpMkLst>
            <pc:docMk/>
            <pc:sldMk cId="1124480121" sldId="258"/>
            <ac:cxnSpMk id="9" creationId="{E80F99DD-947A-4EC8-9A3E-6AC9FF6C6DEA}"/>
          </ac:cxnSpMkLst>
        </pc:cxnChg>
        <pc:cxnChg chg="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11" creationId="{217F85B4-545F-45A6-ACF2-585E0EACA770}"/>
          </ac:cxnSpMkLst>
        </pc:cxnChg>
        <pc:cxnChg chg="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13" creationId="{C977E0D6-AD44-44AF-A6D7-C1229A6E7E52}"/>
          </ac:cxnSpMkLst>
        </pc:cxnChg>
        <pc:cxnChg chg="add 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20" creationId="{491D073E-A9F0-7A47-918E-A3CE6D19BF09}"/>
          </ac:cxnSpMkLst>
        </pc:cxnChg>
        <pc:cxnChg chg="add del mod">
          <ac:chgData name="Carlos Sousa" userId="435ad4fb-7ddb-4bb8-a719-37b6e1e0521b" providerId="ADAL" clId="{AC000C9F-E0CC-5B48-AB49-E3228BD1DCD8}" dt="2022-03-17T19:54:58.287" v="1201" actId="478"/>
          <ac:cxnSpMkLst>
            <pc:docMk/>
            <pc:sldMk cId="1124480121" sldId="258"/>
            <ac:cxnSpMk id="24" creationId="{D1C686E1-76C0-024A-9E38-8F50DB605FD1}"/>
          </ac:cxnSpMkLst>
        </pc:cxnChg>
        <pc:cxnChg chg="add 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25" creationId="{A04465A9-E23B-7F4B-AABF-CC62DD7E3DA7}"/>
          </ac:cxnSpMkLst>
        </pc:cxnChg>
        <pc:cxnChg chg="add 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26" creationId="{2E8428E7-0367-974B-A733-9551FEB68877}"/>
          </ac:cxnSpMkLst>
        </pc:cxnChg>
        <pc:cxnChg chg="add del mod">
          <ac:chgData name="Carlos Sousa" userId="435ad4fb-7ddb-4bb8-a719-37b6e1e0521b" providerId="ADAL" clId="{AC000C9F-E0CC-5B48-AB49-E3228BD1DCD8}" dt="2022-03-17T19:54:38.581" v="1196" actId="478"/>
          <ac:cxnSpMkLst>
            <pc:docMk/>
            <pc:sldMk cId="1124480121" sldId="258"/>
            <ac:cxnSpMk id="30" creationId="{59F351A6-FC9B-DB4E-A406-7FBC52F8875B}"/>
          </ac:cxnSpMkLst>
        </pc:cxnChg>
        <pc:cxnChg chg="add del mod">
          <ac:chgData name="Carlos Sousa" userId="435ad4fb-7ddb-4bb8-a719-37b6e1e0521b" providerId="ADAL" clId="{AC000C9F-E0CC-5B48-AB49-E3228BD1DCD8}" dt="2022-03-17T19:54:21.411" v="1192" actId="478"/>
          <ac:cxnSpMkLst>
            <pc:docMk/>
            <pc:sldMk cId="1124480121" sldId="258"/>
            <ac:cxnSpMk id="33" creationId="{307F0EB4-D313-C14D-99E1-76F35F965096}"/>
          </ac:cxnSpMkLst>
        </pc:cxnChg>
        <pc:cxnChg chg="add del mod">
          <ac:chgData name="Carlos Sousa" userId="435ad4fb-7ddb-4bb8-a719-37b6e1e0521b" providerId="ADAL" clId="{AC000C9F-E0CC-5B48-AB49-E3228BD1DCD8}" dt="2022-03-17T19:54:43.774" v="1198" actId="478"/>
          <ac:cxnSpMkLst>
            <pc:docMk/>
            <pc:sldMk cId="1124480121" sldId="258"/>
            <ac:cxnSpMk id="36" creationId="{0C4D8ADB-E926-B843-98CD-0AFB7AD7E830}"/>
          </ac:cxnSpMkLst>
        </pc:cxnChg>
      </pc:sldChg>
      <pc:sldChg chg="addSp delSp modSp new mod">
        <pc:chgData name="Carlos Sousa" userId="435ad4fb-7ddb-4bb8-a719-37b6e1e0521b" providerId="ADAL" clId="{AC000C9F-E0CC-5B48-AB49-E3228BD1DCD8}" dt="2022-03-17T22:24:04.515" v="2032"/>
        <pc:sldMkLst>
          <pc:docMk/>
          <pc:sldMk cId="2119454691" sldId="259"/>
        </pc:sldMkLst>
        <pc:spChg chg="mod">
          <ac:chgData name="Carlos Sousa" userId="435ad4fb-7ddb-4bb8-a719-37b6e1e0521b" providerId="ADAL" clId="{AC000C9F-E0CC-5B48-AB49-E3228BD1DCD8}" dt="2022-03-17T19:18:33.573" v="665" actId="20577"/>
          <ac:spMkLst>
            <pc:docMk/>
            <pc:sldMk cId="2119454691" sldId="259"/>
            <ac:spMk id="2" creationId="{739153E2-DE2E-4445-8A53-04C5E407EAD9}"/>
          </ac:spMkLst>
        </pc:spChg>
        <pc:spChg chg="add del mod">
          <ac:chgData name="Carlos Sousa" userId="435ad4fb-7ddb-4bb8-a719-37b6e1e0521b" providerId="ADAL" clId="{AC000C9F-E0CC-5B48-AB49-E3228BD1DCD8}" dt="2022-03-17T22:24:04.515" v="2032"/>
          <ac:spMkLst>
            <pc:docMk/>
            <pc:sldMk cId="2119454691" sldId="259"/>
            <ac:spMk id="5" creationId="{7D55E450-20DE-7D44-B0C2-FCA351FF8D46}"/>
          </ac:spMkLst>
        </pc:spChg>
        <pc:picChg chg="mod">
          <ac:chgData name="Carlos Sousa" userId="435ad4fb-7ddb-4bb8-a719-37b6e1e0521b" providerId="ADAL" clId="{AC000C9F-E0CC-5B48-AB49-E3228BD1DCD8}" dt="2022-03-17T22:23:57.211" v="2029" actId="1076"/>
          <ac:picMkLst>
            <pc:docMk/>
            <pc:sldMk cId="2119454691" sldId="259"/>
            <ac:picMk id="4" creationId="{91F6CD59-BA86-466D-B8DA-74F7ADA38E33}"/>
          </ac:picMkLst>
        </pc:picChg>
      </pc:sldChg>
      <pc:sldChg chg="addSp delSp modSp new mod setBg">
        <pc:chgData name="Carlos Sousa" userId="435ad4fb-7ddb-4bb8-a719-37b6e1e0521b" providerId="ADAL" clId="{AC000C9F-E0CC-5B48-AB49-E3228BD1DCD8}" dt="2022-03-17T20:28:18.721" v="1482"/>
        <pc:sldMkLst>
          <pc:docMk/>
          <pc:sldMk cId="1326374141" sldId="260"/>
        </pc:sldMkLst>
        <pc:spChg chg="mo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2" creationId="{4249F707-0C44-6348-B1D3-F1832C29D069}"/>
          </ac:spMkLst>
        </pc:spChg>
        <pc:spChg chg="del">
          <ac:chgData name="Carlos Sousa" userId="435ad4fb-7ddb-4bb8-a719-37b6e1e0521b" providerId="ADAL" clId="{AC000C9F-E0CC-5B48-AB49-E3228BD1DCD8}" dt="2022-03-17T20:14:56.712" v="1388" actId="478"/>
          <ac:spMkLst>
            <pc:docMk/>
            <pc:sldMk cId="1326374141" sldId="260"/>
            <ac:spMk id="3" creationId="{7B6BCF68-DE57-C04E-BF15-715C6AC20F7D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8" creationId="{3309201F-3C78-744C-A665-7610A208D35D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9" creationId="{B8430A27-DB88-564E-A463-3304BCAE061D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2" creationId="{17D509BD-A29C-344F-80CB-AE31C612EC8C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3" creationId="{D81E22F3-41E2-1040-9135-98071BCB9353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4" creationId="{8871BF19-24FA-FE4D-9AAF-AEB17F089A9C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5" creationId="{10615858-91DD-6843-AC19-040A93681360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6" creationId="{FDB82123-B979-7E48-B78B-1F3C90324254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7" creationId="{A4361DA9-69A5-7049-B66D-8EF998D7A09A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8" creationId="{932B1617-7196-9146-9CC5-88A73210FC17}"/>
          </ac:spMkLst>
        </pc:spChg>
        <pc:spChg chg="mod">
          <ac:chgData name="Carlos Sousa" userId="435ad4fb-7ddb-4bb8-a719-37b6e1e0521b" providerId="ADAL" clId="{AC000C9F-E0CC-5B48-AB49-E3228BD1DCD8}" dt="2022-03-17T20:14:58.983" v="1389"/>
          <ac:spMkLst>
            <pc:docMk/>
            <pc:sldMk cId="1326374141" sldId="260"/>
            <ac:spMk id="19" creationId="{73A88A33-66DB-9E48-9E68-ECA1910A616F}"/>
          </ac:spMkLst>
        </pc:spChg>
        <pc:spChg chg="add mod">
          <ac:chgData name="Carlos Sousa" userId="435ad4fb-7ddb-4bb8-a719-37b6e1e0521b" providerId="ADAL" clId="{AC000C9F-E0CC-5B48-AB49-E3228BD1DCD8}" dt="2022-03-17T20:28:17.099" v="1480" actId="1076"/>
          <ac:spMkLst>
            <pc:docMk/>
            <pc:sldMk cId="1326374141" sldId="260"/>
            <ac:spMk id="24" creationId="{85506ED8-E8A2-CE4B-9BCB-F6FBBEC584A9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26" creationId="{ADE57300-C7FF-4578-99A0-42B0295B123C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28" creationId="{F3FF94B3-6D3E-44FE-BB02-A9027C0003C7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30" creationId="{956C5C09-0043-4549-B800-2101B70D667D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32" creationId="{AA4C3261-E83D-49C6-8D5B-92EAB81BD4A7}"/>
          </ac:spMkLst>
        </pc:spChg>
        <pc:spChg chg="add del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34" creationId="{B2C335F7-F61C-4EB4-80F2-4B1438FE66BB}"/>
          </ac:spMkLst>
        </pc:spChg>
        <pc:spChg chg="add del mod">
          <ac:chgData name="Carlos Sousa" userId="435ad4fb-7ddb-4bb8-a719-37b6e1e0521b" providerId="ADAL" clId="{AC000C9F-E0CC-5B48-AB49-E3228BD1DCD8}" dt="2022-03-17T20:28:18.721" v="1482"/>
          <ac:spMkLst>
            <pc:docMk/>
            <pc:sldMk cId="1326374141" sldId="260"/>
            <ac:spMk id="36" creationId="{035848B4-3573-E94B-B25F-2570C71E45E5}"/>
          </ac:spMkLst>
        </pc:spChg>
        <pc:spChg chg="add mod">
          <ac:chgData name="Carlos Sousa" userId="435ad4fb-7ddb-4bb8-a719-37b6e1e0521b" providerId="ADAL" clId="{AC000C9F-E0CC-5B48-AB49-E3228BD1DCD8}" dt="2022-03-17T20:28:11.480" v="1479" actId="1076"/>
          <ac:spMkLst>
            <pc:docMk/>
            <pc:sldMk cId="1326374141" sldId="260"/>
            <ac:spMk id="37" creationId="{AD038ED8-F7C1-1441-A119-1AD33138C700}"/>
          </ac:spMkLst>
        </pc:spChg>
        <pc:spChg chg="add mod">
          <ac:chgData name="Carlos Sousa" userId="435ad4fb-7ddb-4bb8-a719-37b6e1e0521b" providerId="ADAL" clId="{AC000C9F-E0CC-5B48-AB49-E3228BD1DCD8}" dt="2022-03-17T20:28:03.299" v="1477" actId="1076"/>
          <ac:spMkLst>
            <pc:docMk/>
            <pc:sldMk cId="1326374141" sldId="260"/>
            <ac:spMk id="38" creationId="{1AE62C03-76DF-8C49-B4E6-F62D82B6911D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39" creationId="{ADE57300-C7FF-4578-99A0-42B0295B123C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41" creationId="{F3FF94B3-6D3E-44FE-BB02-A9027C0003C7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43" creationId="{67A7C490-FB0D-4946-BDB7-1CF2F58DAE01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45" creationId="{A455898E-1D0B-453B-A8AB-E169E93C0EE4}"/>
          </ac:spMkLst>
        </pc:spChg>
        <pc:spChg chg="add del">
          <ac:chgData name="Carlos Sousa" userId="435ad4fb-7ddb-4bb8-a719-37b6e1e0521b" providerId="ADAL" clId="{AC000C9F-E0CC-5B48-AB49-E3228BD1DCD8}" dt="2022-03-17T20:21:32.091" v="1412" actId="26606"/>
          <ac:spMkLst>
            <pc:docMk/>
            <pc:sldMk cId="1326374141" sldId="260"/>
            <ac:spMk id="47" creationId="{B2C335F7-F61C-4EB4-80F2-4B1438FE66BB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49" creationId="{ADE57300-C7FF-4578-99A0-42B0295B123C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50" creationId="{F3FF94B3-6D3E-44FE-BB02-A9027C0003C7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51" creationId="{CD7F9EC8-0E2C-4023-9DD1-73BEF6B80D13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52" creationId="{F01B6DF0-A001-4FF0-BCD2-457BF650BACA}"/>
          </ac:spMkLst>
        </pc:spChg>
        <pc:spChg chg="add">
          <ac:chgData name="Carlos Sousa" userId="435ad4fb-7ddb-4bb8-a719-37b6e1e0521b" providerId="ADAL" clId="{AC000C9F-E0CC-5B48-AB49-E3228BD1DCD8}" dt="2022-03-17T20:21:32.100" v="1413" actId="26606"/>
          <ac:spMkLst>
            <pc:docMk/>
            <pc:sldMk cId="1326374141" sldId="260"/>
            <ac:spMk id="53" creationId="{0B7689CC-BC56-4D95-BFFE-C39BA943E28D}"/>
          </ac:spMkLst>
        </pc:spChg>
        <pc:grpChg chg="add del mod">
          <ac:chgData name="Carlos Sousa" userId="435ad4fb-7ddb-4bb8-a719-37b6e1e0521b" providerId="ADAL" clId="{AC000C9F-E0CC-5B48-AB49-E3228BD1DCD8}" dt="2022-03-17T20:15:26.157" v="1392" actId="478"/>
          <ac:grpSpMkLst>
            <pc:docMk/>
            <pc:sldMk cId="1326374141" sldId="260"/>
            <ac:grpSpMk id="4" creationId="{834AB787-B29C-7942-AF57-4CFBA77CA736}"/>
          </ac:grpSpMkLst>
        </pc:grpChg>
        <pc:grpChg chg="mod">
          <ac:chgData name="Carlos Sousa" userId="435ad4fb-7ddb-4bb8-a719-37b6e1e0521b" providerId="ADAL" clId="{AC000C9F-E0CC-5B48-AB49-E3228BD1DCD8}" dt="2022-03-17T20:14:58.983" v="1389"/>
          <ac:grpSpMkLst>
            <pc:docMk/>
            <pc:sldMk cId="1326374141" sldId="260"/>
            <ac:grpSpMk id="6" creationId="{66ADFE68-067B-4549-8504-8664CAEE8943}"/>
          </ac:grpSpMkLst>
        </pc:grpChg>
        <pc:grpChg chg="mod">
          <ac:chgData name="Carlos Sousa" userId="435ad4fb-7ddb-4bb8-a719-37b6e1e0521b" providerId="ADAL" clId="{AC000C9F-E0CC-5B48-AB49-E3228BD1DCD8}" dt="2022-03-17T20:14:58.983" v="1389"/>
          <ac:grpSpMkLst>
            <pc:docMk/>
            <pc:sldMk cId="1326374141" sldId="260"/>
            <ac:grpSpMk id="7" creationId="{BB49C8FB-9CE4-5540-889A-817603880FEA}"/>
          </ac:grpSpMkLst>
        </pc:grpChg>
        <pc:grpChg chg="mod">
          <ac:chgData name="Carlos Sousa" userId="435ad4fb-7ddb-4bb8-a719-37b6e1e0521b" providerId="ADAL" clId="{AC000C9F-E0CC-5B48-AB49-E3228BD1DCD8}" dt="2022-03-17T20:14:58.983" v="1389"/>
          <ac:grpSpMkLst>
            <pc:docMk/>
            <pc:sldMk cId="1326374141" sldId="260"/>
            <ac:grpSpMk id="10" creationId="{2BFCE4D6-6E6E-824D-AE65-A1306500EC37}"/>
          </ac:grpSpMkLst>
        </pc:grpChg>
        <pc:grpChg chg="mod">
          <ac:chgData name="Carlos Sousa" userId="435ad4fb-7ddb-4bb8-a719-37b6e1e0521b" providerId="ADAL" clId="{AC000C9F-E0CC-5B48-AB49-E3228BD1DCD8}" dt="2022-03-17T20:14:58.983" v="1389"/>
          <ac:grpSpMkLst>
            <pc:docMk/>
            <pc:sldMk cId="1326374141" sldId="260"/>
            <ac:grpSpMk id="11" creationId="{2649894D-1495-CC4E-BC98-BFB2D4E66E0D}"/>
          </ac:grpSpMkLst>
        </pc:grpChg>
        <pc:graphicFrameChg chg="mod">
          <ac:chgData name="Carlos Sousa" userId="435ad4fb-7ddb-4bb8-a719-37b6e1e0521b" providerId="ADAL" clId="{AC000C9F-E0CC-5B48-AB49-E3228BD1DCD8}" dt="2022-03-17T20:14:58.983" v="1389"/>
          <ac:graphicFrameMkLst>
            <pc:docMk/>
            <pc:sldMk cId="1326374141" sldId="260"/>
            <ac:graphicFrameMk id="5" creationId="{F1B98F1F-7B3A-AD44-B55E-063CC8377691}"/>
          </ac:graphicFrameMkLst>
        </pc:graphicFrameChg>
        <pc:picChg chg="add mod ord">
          <ac:chgData name="Carlos Sousa" userId="435ad4fb-7ddb-4bb8-a719-37b6e1e0521b" providerId="ADAL" clId="{AC000C9F-E0CC-5B48-AB49-E3228BD1DCD8}" dt="2022-03-17T20:21:32.100" v="1413" actId="26606"/>
          <ac:picMkLst>
            <pc:docMk/>
            <pc:sldMk cId="1326374141" sldId="260"/>
            <ac:picMk id="21" creationId="{A19A30FA-FA56-5941-8DB2-F8C560CE4ECB}"/>
          </ac:picMkLst>
        </pc:picChg>
        <pc:picChg chg="add mod">
          <ac:chgData name="Carlos Sousa" userId="435ad4fb-7ddb-4bb8-a719-37b6e1e0521b" providerId="ADAL" clId="{AC000C9F-E0CC-5B48-AB49-E3228BD1DCD8}" dt="2022-03-17T20:21:32.100" v="1413" actId="26606"/>
          <ac:picMkLst>
            <pc:docMk/>
            <pc:sldMk cId="1326374141" sldId="260"/>
            <ac:picMk id="23" creationId="{896C7839-F364-EA4A-AB21-D707356A660A}"/>
          </ac:picMkLst>
        </pc:picChg>
        <pc:picChg chg="add mod">
          <ac:chgData name="Carlos Sousa" userId="435ad4fb-7ddb-4bb8-a719-37b6e1e0521b" providerId="ADAL" clId="{AC000C9F-E0CC-5B48-AB49-E3228BD1DCD8}" dt="2022-03-17T20:27:58.169" v="1476" actId="14100"/>
          <ac:picMkLst>
            <pc:docMk/>
            <pc:sldMk cId="1326374141" sldId="260"/>
            <ac:picMk id="27" creationId="{B6EB33F7-F085-9145-948D-0ADB6DB90126}"/>
          </ac:picMkLst>
        </pc:picChg>
        <pc:picChg chg="add mod">
          <ac:chgData name="Carlos Sousa" userId="435ad4fb-7ddb-4bb8-a719-37b6e1e0521b" providerId="ADAL" clId="{AC000C9F-E0CC-5B48-AB49-E3228BD1DCD8}" dt="2022-03-17T20:27:55.432" v="1475" actId="14100"/>
          <ac:picMkLst>
            <pc:docMk/>
            <pc:sldMk cId="1326374141" sldId="260"/>
            <ac:picMk id="31" creationId="{0A3184C4-B255-5A49-B182-EFCAF5D34E72}"/>
          </ac:picMkLst>
        </pc:picChg>
        <pc:picChg chg="add mod">
          <ac:chgData name="Carlos Sousa" userId="435ad4fb-7ddb-4bb8-a719-37b6e1e0521b" providerId="ADAL" clId="{AC000C9F-E0CC-5B48-AB49-E3228BD1DCD8}" dt="2022-03-17T20:27:51.017" v="1474" actId="14100"/>
          <ac:picMkLst>
            <pc:docMk/>
            <pc:sldMk cId="1326374141" sldId="260"/>
            <ac:picMk id="35" creationId="{69D0A09E-0D69-F146-9E35-E2F8949867E5}"/>
          </ac:picMkLst>
        </pc:picChg>
      </pc:sldChg>
      <pc:sldChg chg="addSp delSp modSp new mod setBg addAnim modAnim">
        <pc:chgData name="Carlos Sousa" userId="435ad4fb-7ddb-4bb8-a719-37b6e1e0521b" providerId="ADAL" clId="{AC000C9F-E0CC-5B48-AB49-E3228BD1DCD8}" dt="2022-03-17T21:52:00.448" v="2026" actId="20577"/>
        <pc:sldMkLst>
          <pc:docMk/>
          <pc:sldMk cId="3826682822" sldId="261"/>
        </pc:sldMkLst>
        <pc:spChg chg="mod">
          <ac:chgData name="Carlos Sousa" userId="435ad4fb-7ddb-4bb8-a719-37b6e1e0521b" providerId="ADAL" clId="{AC000C9F-E0CC-5B48-AB49-E3228BD1DCD8}" dt="2022-03-17T20:55:53.980" v="1975" actId="1076"/>
          <ac:spMkLst>
            <pc:docMk/>
            <pc:sldMk cId="3826682822" sldId="261"/>
            <ac:spMk id="2" creationId="{B4390609-8A0E-B84E-A001-A413CEA2D277}"/>
          </ac:spMkLst>
        </pc:spChg>
        <pc:spChg chg="del">
          <ac:chgData name="Carlos Sousa" userId="435ad4fb-7ddb-4bb8-a719-37b6e1e0521b" providerId="ADAL" clId="{AC000C9F-E0CC-5B48-AB49-E3228BD1DCD8}" dt="2022-03-17T20:15:06.236" v="1390" actId="478"/>
          <ac:spMkLst>
            <pc:docMk/>
            <pc:sldMk cId="3826682822" sldId="261"/>
            <ac:spMk id="3" creationId="{6283B45D-764B-F546-87CA-B37B575E777C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8" creationId="{E2A75510-3764-F94A-AAAF-FF35C208DED3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9" creationId="{4EEC67CF-7488-1649-967B-BCE44B10574B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2" creationId="{75F0FE5D-5573-E344-98C9-16C0A83135D8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3" creationId="{F892222C-55CA-494B-A1D1-229C8315643C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4" creationId="{368D8350-D4A9-6B4B-A145-1FC397300E43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5" creationId="{05102AC8-1AEB-D84D-86BD-DD429E3ADB14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6" creationId="{A89EB778-BA71-184C-A1B7-D77AF6CA49A3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7" creationId="{94D05EC5-CD12-524C-8417-70DB6BEF6635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8" creationId="{B00C0E69-DECE-F34A-AE7E-3A954429B583}"/>
          </ac:spMkLst>
        </pc:spChg>
        <pc:spChg chg="mod">
          <ac:chgData name="Carlos Sousa" userId="435ad4fb-7ddb-4bb8-a719-37b6e1e0521b" providerId="ADAL" clId="{AC000C9F-E0CC-5B48-AB49-E3228BD1DCD8}" dt="2022-03-17T20:15:09.445" v="1391"/>
          <ac:spMkLst>
            <pc:docMk/>
            <pc:sldMk cId="3826682822" sldId="261"/>
            <ac:spMk id="19" creationId="{B0CC6F9F-E312-224A-BE21-035A76A654F7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0" creationId="{ADE57300-C7FF-4578-99A0-42B0295B123C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1" creationId="{F3FF94B3-6D3E-44FE-BB02-A9027C0003C7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2" creationId="{E20BB609-EF92-42DB-836C-0699A590B5CF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4" creationId="{67B3E2DB-180D-4752-BBB6-987822D6BC7D}"/>
          </ac:spMkLst>
        </pc:spChg>
        <pc:spChg chg="add del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25" creationId="{B2C335F7-F61C-4EB4-80F2-4B1438FE66BB}"/>
          </ac:spMkLst>
        </pc:spChg>
        <pc:spChg chg="add mod">
          <ac:chgData name="Carlos Sousa" userId="435ad4fb-7ddb-4bb8-a719-37b6e1e0521b" providerId="ADAL" clId="{AC000C9F-E0CC-5B48-AB49-E3228BD1DCD8}" dt="2022-03-17T20:56:06.118" v="1994" actId="1037"/>
          <ac:spMkLst>
            <pc:docMk/>
            <pc:sldMk cId="3826682822" sldId="261"/>
            <ac:spMk id="26" creationId="{BE71C5EE-0AAE-2943-A5B7-D2E847BDD691}"/>
          </ac:spMkLst>
        </pc:spChg>
        <pc:spChg chg="add mod">
          <ac:chgData name="Carlos Sousa" userId="435ad4fb-7ddb-4bb8-a719-37b6e1e0521b" providerId="ADAL" clId="{AC000C9F-E0CC-5B48-AB49-E3228BD1DCD8}" dt="2022-03-17T21:52:00.448" v="2026" actId="20577"/>
          <ac:spMkLst>
            <pc:docMk/>
            <pc:sldMk cId="3826682822" sldId="261"/>
            <ac:spMk id="27" creationId="{A8C78FDC-2286-4B4E-8631-63973AC37623}"/>
          </ac:spMkLst>
        </pc:spChg>
        <pc:spChg chg="add mod">
          <ac:chgData name="Carlos Sousa" userId="435ad4fb-7ddb-4bb8-a719-37b6e1e0521b" providerId="ADAL" clId="{AC000C9F-E0CC-5B48-AB49-E3228BD1DCD8}" dt="2022-03-17T20:56:06.118" v="1994" actId="1037"/>
          <ac:spMkLst>
            <pc:docMk/>
            <pc:sldMk cId="3826682822" sldId="261"/>
            <ac:spMk id="28" creationId="{D8DBC81B-07D0-D747-8CDD-BCDAF7319FAB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0" creationId="{ADE57300-C7FF-4578-99A0-42B0295B123C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2" creationId="{F3FF94B3-6D3E-44FE-BB02-A9027C0003C7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4" creationId="{956C5C09-0043-4549-B800-2101B70D667D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6" creationId="{AA4C3261-E83D-49C6-8D5B-92EAB81BD4A7}"/>
          </ac:spMkLst>
        </pc:spChg>
        <pc:spChg chg="add">
          <ac:chgData name="Carlos Sousa" userId="435ad4fb-7ddb-4bb8-a719-37b6e1e0521b" providerId="ADAL" clId="{AC000C9F-E0CC-5B48-AB49-E3228BD1DCD8}" dt="2022-03-17T20:16:00.316" v="1397" actId="26606"/>
          <ac:spMkLst>
            <pc:docMk/>
            <pc:sldMk cId="3826682822" sldId="261"/>
            <ac:spMk id="38" creationId="{B2C335F7-F61C-4EB4-80F2-4B1438FE66BB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39" creationId="{FE18A5A6-2953-554B-8304-D3EE79E51102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0" creationId="{6E583C35-A6DE-DE43-9F97-3000C2DA9344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3" creationId="{0AA8858E-0AA6-1C42-99DD-E30953918B3A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4" creationId="{7ABF24F0-452C-5246-8066-FC03644A7241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5" creationId="{DA492DC6-5A7C-C441-BCD5-34FC4C5E612F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6" creationId="{8DB47F94-C3D4-874E-AF05-CB91B293D855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7" creationId="{A9429DCD-1688-0045-84C7-7721CFF05DC7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8" creationId="{C1A5FB00-0B5E-9747-A541-3595317E1C2A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49" creationId="{0DE73B74-E07C-3845-9FD7-2C604357B1CC}"/>
          </ac:spMkLst>
        </pc:spChg>
        <pc:spChg chg="mod">
          <ac:chgData name="Carlos Sousa" userId="435ad4fb-7ddb-4bb8-a719-37b6e1e0521b" providerId="ADAL" clId="{AC000C9F-E0CC-5B48-AB49-E3228BD1DCD8}" dt="2022-03-17T20:16:17.262" v="1398"/>
          <ac:spMkLst>
            <pc:docMk/>
            <pc:sldMk cId="3826682822" sldId="261"/>
            <ac:spMk id="50" creationId="{204146E1-0BCB-7D4B-A03E-8428609F41A8}"/>
          </ac:spMkLst>
        </pc:spChg>
        <pc:spChg chg="add mod">
          <ac:chgData name="Carlos Sousa" userId="435ad4fb-7ddb-4bb8-a719-37b6e1e0521b" providerId="ADAL" clId="{AC000C9F-E0CC-5B48-AB49-E3228BD1DCD8}" dt="2022-03-17T20:56:06.118" v="1994" actId="1037"/>
          <ac:spMkLst>
            <pc:docMk/>
            <pc:sldMk cId="3826682822" sldId="261"/>
            <ac:spMk id="56" creationId="{4375626B-B603-104A-87C4-F814B9FD47A8}"/>
          </ac:spMkLst>
        </pc:spChg>
        <pc:grpChg chg="add del mod">
          <ac:chgData name="Carlos Sousa" userId="435ad4fb-7ddb-4bb8-a719-37b6e1e0521b" providerId="ADAL" clId="{AC000C9F-E0CC-5B48-AB49-E3228BD1DCD8}" dt="2022-03-17T20:15:37.121" v="1393" actId="478"/>
          <ac:grpSpMkLst>
            <pc:docMk/>
            <pc:sldMk cId="3826682822" sldId="261"/>
            <ac:grpSpMk id="4" creationId="{D51CD775-9725-0748-9748-B5DB2EB7F762}"/>
          </ac:grpSpMkLst>
        </pc:grpChg>
        <pc:grpChg chg="mod">
          <ac:chgData name="Carlos Sousa" userId="435ad4fb-7ddb-4bb8-a719-37b6e1e0521b" providerId="ADAL" clId="{AC000C9F-E0CC-5B48-AB49-E3228BD1DCD8}" dt="2022-03-17T20:15:09.445" v="1391"/>
          <ac:grpSpMkLst>
            <pc:docMk/>
            <pc:sldMk cId="3826682822" sldId="261"/>
            <ac:grpSpMk id="6" creationId="{B40476E7-3EB4-DC4A-BE4D-901135555078}"/>
          </ac:grpSpMkLst>
        </pc:grpChg>
        <pc:grpChg chg="mod">
          <ac:chgData name="Carlos Sousa" userId="435ad4fb-7ddb-4bb8-a719-37b6e1e0521b" providerId="ADAL" clId="{AC000C9F-E0CC-5B48-AB49-E3228BD1DCD8}" dt="2022-03-17T20:15:09.445" v="1391"/>
          <ac:grpSpMkLst>
            <pc:docMk/>
            <pc:sldMk cId="3826682822" sldId="261"/>
            <ac:grpSpMk id="7" creationId="{B8863C5B-A3DB-0B43-AD4D-55F9B5A443AE}"/>
          </ac:grpSpMkLst>
        </pc:grpChg>
        <pc:grpChg chg="mod">
          <ac:chgData name="Carlos Sousa" userId="435ad4fb-7ddb-4bb8-a719-37b6e1e0521b" providerId="ADAL" clId="{AC000C9F-E0CC-5B48-AB49-E3228BD1DCD8}" dt="2022-03-17T20:15:09.445" v="1391"/>
          <ac:grpSpMkLst>
            <pc:docMk/>
            <pc:sldMk cId="3826682822" sldId="261"/>
            <ac:grpSpMk id="10" creationId="{40DB4687-AE40-6E4F-BC90-467A33125E3F}"/>
          </ac:grpSpMkLst>
        </pc:grpChg>
        <pc:grpChg chg="mod">
          <ac:chgData name="Carlos Sousa" userId="435ad4fb-7ddb-4bb8-a719-37b6e1e0521b" providerId="ADAL" clId="{AC000C9F-E0CC-5B48-AB49-E3228BD1DCD8}" dt="2022-03-17T20:15:09.445" v="1391"/>
          <ac:grpSpMkLst>
            <pc:docMk/>
            <pc:sldMk cId="3826682822" sldId="261"/>
            <ac:grpSpMk id="11" creationId="{2D943ACA-432F-0E41-A40A-79ED5B6943AD}"/>
          </ac:grpSpMkLst>
        </pc:grpChg>
        <pc:grpChg chg="add del mod">
          <ac:chgData name="Carlos Sousa" userId="435ad4fb-7ddb-4bb8-a719-37b6e1e0521b" providerId="ADAL" clId="{AC000C9F-E0CC-5B48-AB49-E3228BD1DCD8}" dt="2022-03-17T20:16:46.666" v="1402" actId="478"/>
          <ac:grpSpMkLst>
            <pc:docMk/>
            <pc:sldMk cId="3826682822" sldId="261"/>
            <ac:grpSpMk id="31" creationId="{F1A049A0-676D-754E-8926-F3088C41E83C}"/>
          </ac:grpSpMkLst>
        </pc:grpChg>
        <pc:grpChg chg="mod">
          <ac:chgData name="Carlos Sousa" userId="435ad4fb-7ddb-4bb8-a719-37b6e1e0521b" providerId="ADAL" clId="{AC000C9F-E0CC-5B48-AB49-E3228BD1DCD8}" dt="2022-03-17T20:16:17.262" v="1398"/>
          <ac:grpSpMkLst>
            <pc:docMk/>
            <pc:sldMk cId="3826682822" sldId="261"/>
            <ac:grpSpMk id="35" creationId="{D99D7642-86C1-6B49-8A9C-C02C49DF04FB}"/>
          </ac:grpSpMkLst>
        </pc:grpChg>
        <pc:grpChg chg="mod">
          <ac:chgData name="Carlos Sousa" userId="435ad4fb-7ddb-4bb8-a719-37b6e1e0521b" providerId="ADAL" clId="{AC000C9F-E0CC-5B48-AB49-E3228BD1DCD8}" dt="2022-03-17T20:16:17.262" v="1398"/>
          <ac:grpSpMkLst>
            <pc:docMk/>
            <pc:sldMk cId="3826682822" sldId="261"/>
            <ac:grpSpMk id="37" creationId="{DFF3CBDE-F667-E244-9707-001AA16DCF83}"/>
          </ac:grpSpMkLst>
        </pc:grpChg>
        <pc:grpChg chg="mod">
          <ac:chgData name="Carlos Sousa" userId="435ad4fb-7ddb-4bb8-a719-37b6e1e0521b" providerId="ADAL" clId="{AC000C9F-E0CC-5B48-AB49-E3228BD1DCD8}" dt="2022-03-17T20:16:17.262" v="1398"/>
          <ac:grpSpMkLst>
            <pc:docMk/>
            <pc:sldMk cId="3826682822" sldId="261"/>
            <ac:grpSpMk id="41" creationId="{58B7AF6C-C36B-1944-B1D1-92593C0E44F3}"/>
          </ac:grpSpMkLst>
        </pc:grpChg>
        <pc:grpChg chg="mod">
          <ac:chgData name="Carlos Sousa" userId="435ad4fb-7ddb-4bb8-a719-37b6e1e0521b" providerId="ADAL" clId="{AC000C9F-E0CC-5B48-AB49-E3228BD1DCD8}" dt="2022-03-17T20:16:17.262" v="1398"/>
          <ac:grpSpMkLst>
            <pc:docMk/>
            <pc:sldMk cId="3826682822" sldId="261"/>
            <ac:grpSpMk id="42" creationId="{023C5137-6F2E-EC43-946C-54937E2D6991}"/>
          </ac:grpSpMkLst>
        </pc:grpChg>
        <pc:graphicFrameChg chg="mod">
          <ac:chgData name="Carlos Sousa" userId="435ad4fb-7ddb-4bb8-a719-37b6e1e0521b" providerId="ADAL" clId="{AC000C9F-E0CC-5B48-AB49-E3228BD1DCD8}" dt="2022-03-17T20:15:09.445" v="1391"/>
          <ac:graphicFrameMkLst>
            <pc:docMk/>
            <pc:sldMk cId="3826682822" sldId="261"/>
            <ac:graphicFrameMk id="5" creationId="{4294FB3D-5DD6-7043-8631-07D69D9DE58F}"/>
          </ac:graphicFrameMkLst>
        </pc:graphicFrameChg>
        <pc:graphicFrameChg chg="mod">
          <ac:chgData name="Carlos Sousa" userId="435ad4fb-7ddb-4bb8-a719-37b6e1e0521b" providerId="ADAL" clId="{AC000C9F-E0CC-5B48-AB49-E3228BD1DCD8}" dt="2022-03-17T20:16:17.262" v="1398"/>
          <ac:graphicFrameMkLst>
            <pc:docMk/>
            <pc:sldMk cId="3826682822" sldId="261"/>
            <ac:graphicFrameMk id="33" creationId="{0955DBCD-98AF-C147-B70D-D365B125DA2F}"/>
          </ac:graphicFrameMkLst>
        </pc:graphicFrameChg>
        <pc:picChg chg="add del mod ord">
          <ac:chgData name="Carlos Sousa" userId="435ad4fb-7ddb-4bb8-a719-37b6e1e0521b" providerId="ADAL" clId="{AC000C9F-E0CC-5B48-AB49-E3228BD1DCD8}" dt="2022-03-17T20:48:26.143" v="1694" actId="478"/>
          <ac:picMkLst>
            <pc:docMk/>
            <pc:sldMk cId="3826682822" sldId="261"/>
            <ac:picMk id="23" creationId="{0546F673-BA45-EE7E-BAF7-72480A58E1C6}"/>
          </ac:picMkLst>
        </pc:picChg>
        <pc:picChg chg="add mod">
          <ac:chgData name="Carlos Sousa" userId="435ad4fb-7ddb-4bb8-a719-37b6e1e0521b" providerId="ADAL" clId="{AC000C9F-E0CC-5B48-AB49-E3228BD1DCD8}" dt="2022-03-17T20:56:28.895" v="2006" actId="1076"/>
          <ac:picMkLst>
            <pc:docMk/>
            <pc:sldMk cId="3826682822" sldId="261"/>
            <ac:picMk id="51" creationId="{F3CF0174-D458-3946-A6F7-FA8EDD756A55}"/>
          </ac:picMkLst>
        </pc:picChg>
        <pc:picChg chg="add mod">
          <ac:chgData name="Carlos Sousa" userId="435ad4fb-7ddb-4bb8-a719-37b6e1e0521b" providerId="ADAL" clId="{AC000C9F-E0CC-5B48-AB49-E3228BD1DCD8}" dt="2022-03-17T20:56:18.666" v="2005" actId="1035"/>
          <ac:picMkLst>
            <pc:docMk/>
            <pc:sldMk cId="3826682822" sldId="261"/>
            <ac:picMk id="53" creationId="{EA4E2CB3-2853-3846-9677-4D39906AF0EF}"/>
          </ac:picMkLst>
        </pc:picChg>
        <pc:picChg chg="add mod">
          <ac:chgData name="Carlos Sousa" userId="435ad4fb-7ddb-4bb8-a719-37b6e1e0521b" providerId="ADAL" clId="{AC000C9F-E0CC-5B48-AB49-E3228BD1DCD8}" dt="2022-03-17T20:56:18.666" v="2005" actId="1035"/>
          <ac:picMkLst>
            <pc:docMk/>
            <pc:sldMk cId="3826682822" sldId="261"/>
            <ac:picMk id="55" creationId="{74825644-36D4-D941-8527-0B40B2CC5441}"/>
          </ac:picMkLst>
        </pc:picChg>
        <pc:picChg chg="add mod">
          <ac:chgData name="Carlos Sousa" userId="435ad4fb-7ddb-4bb8-a719-37b6e1e0521b" providerId="ADAL" clId="{AC000C9F-E0CC-5B48-AB49-E3228BD1DCD8}" dt="2022-03-17T20:56:36.776" v="2007" actId="1076"/>
          <ac:picMkLst>
            <pc:docMk/>
            <pc:sldMk cId="3826682822" sldId="261"/>
            <ac:picMk id="58" creationId="{C0FCE3B8-E4CA-6346-8B3D-A21091629A7B}"/>
          </ac:picMkLst>
        </pc:picChg>
      </pc:sldChg>
      <pc:sldMasterChg chg="del delSldLayout">
        <pc:chgData name="Carlos Sousa" userId="435ad4fb-7ddb-4bb8-a719-37b6e1e0521b" providerId="ADAL" clId="{AC000C9F-E0CC-5B48-AB49-E3228BD1DCD8}" dt="2022-03-17T18:49:38.596" v="6" actId="26606"/>
        <pc:sldMasterMkLst>
          <pc:docMk/>
          <pc:sldMasterMk cId="127960943" sldId="2147483684"/>
        </pc:sldMasterMkLst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2598162248" sldId="2147483685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438293078" sldId="2147483686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693309394" sldId="2147483687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3107510375" sldId="2147483688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324902810" sldId="2147483689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263897813" sldId="2147483690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2699027397" sldId="2147483691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853453392" sldId="2147483692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3779477832" sldId="2147483693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1638219361" sldId="2147483694"/>
          </pc:sldLayoutMkLst>
        </pc:sldLayoutChg>
        <pc:sldLayoutChg chg="del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127960943" sldId="2147483684"/>
            <pc:sldLayoutMk cId="667249953" sldId="2147483695"/>
          </pc:sldLayoutMkLst>
        </pc:sldLayoutChg>
      </pc:sldMasterChg>
      <pc:sldMasterChg chg="add addSldLayout">
        <pc:chgData name="Carlos Sousa" userId="435ad4fb-7ddb-4bb8-a719-37b6e1e0521b" providerId="ADAL" clId="{AC000C9F-E0CC-5B48-AB49-E3228BD1DCD8}" dt="2022-03-17T18:49:38.596" v="6" actId="26606"/>
        <pc:sldMasterMkLst>
          <pc:docMk/>
          <pc:sldMasterMk cId="3857492371" sldId="2147483774"/>
        </pc:sldMasterMkLst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2997023423" sldId="2147483763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2461317448" sldId="2147483764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735143818" sldId="2147483765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1674330861" sldId="2147483766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3038239368" sldId="2147483767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3748706038" sldId="2147483768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83633139" sldId="2147483769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765557845" sldId="2147483770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3648512111" sldId="2147483771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2053794533" sldId="2147483772"/>
          </pc:sldLayoutMkLst>
        </pc:sldLayoutChg>
        <pc:sldLayoutChg chg="add">
          <pc:chgData name="Carlos Sousa" userId="435ad4fb-7ddb-4bb8-a719-37b6e1e0521b" providerId="ADAL" clId="{AC000C9F-E0CC-5B48-AB49-E3228BD1DCD8}" dt="2022-03-17T18:49:38.596" v="6" actId="26606"/>
          <pc:sldLayoutMkLst>
            <pc:docMk/>
            <pc:sldMasterMk cId="3857492371" sldId="2147483774"/>
            <pc:sldLayoutMk cId="820287629" sldId="2147483773"/>
          </pc:sldLayoutMkLst>
        </pc:sldLayoutChg>
      </pc:sldMasterChg>
    </pc:docChg>
  </pc:docChgLst>
  <pc:docChgLst>
    <pc:chgData name="Bruno Vilarinho" userId="S::b.vilarinho@ua.pt::cd75dfe8-f62a-4d99-b4eb-9e4602d2415b" providerId="AD" clId="Web-{CC44C241-4877-4D7A-81AA-E1D29953C2C8}"/>
    <pc:docChg chg="modSld">
      <pc:chgData name="Bruno Vilarinho" userId="S::b.vilarinho@ua.pt::cd75dfe8-f62a-4d99-b4eb-9e4602d2415b" providerId="AD" clId="Web-{CC44C241-4877-4D7A-81AA-E1D29953C2C8}" dt="2022-03-17T22:23:55.283" v="7"/>
      <pc:docMkLst>
        <pc:docMk/>
      </pc:docMkLst>
      <pc:sldChg chg="addSp delSp modSp mod setBg">
        <pc:chgData name="Bruno Vilarinho" userId="S::b.vilarinho@ua.pt::cd75dfe8-f62a-4d99-b4eb-9e4602d2415b" providerId="AD" clId="Web-{CC44C241-4877-4D7A-81AA-E1D29953C2C8}" dt="2022-03-17T22:23:55.283" v="7"/>
        <pc:sldMkLst>
          <pc:docMk/>
          <pc:sldMk cId="2119454691" sldId="259"/>
        </pc:sldMkLst>
        <pc:spChg chg="mod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2" creationId="{739153E2-DE2E-4445-8A53-04C5E407EAD9}"/>
          </ac:spMkLst>
        </pc:spChg>
        <pc:spChg chg="del">
          <ac:chgData name="Bruno Vilarinho" userId="S::b.vilarinho@ua.pt::cd75dfe8-f62a-4d99-b4eb-9e4602d2415b" providerId="AD" clId="Web-{CC44C241-4877-4D7A-81AA-E1D29953C2C8}" dt="2022-03-17T22:22:47.063" v="0"/>
          <ac:spMkLst>
            <pc:docMk/>
            <pc:sldMk cId="2119454691" sldId="259"/>
            <ac:spMk id="3" creationId="{723BFB5F-B78B-6941-91EA-4657D13C10FA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9" creationId="{ADE57300-C7FF-4578-99A0-42B0295B123C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11" creationId="{F3FF94B3-6D3E-44FE-BB02-A9027C0003C7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13" creationId="{FAF3766F-DEF3-4802-BB0D-7A18EDD9704F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15" creationId="{B2C335F7-F61C-4EB4-80F2-4B1438FE66BB}"/>
          </ac:spMkLst>
        </pc:spChg>
        <pc:spChg chg="add del">
          <ac:chgData name="Bruno Vilarinho" userId="S::b.vilarinho@ua.pt::cd75dfe8-f62a-4d99-b4eb-9e4602d2415b" providerId="AD" clId="Web-{CC44C241-4877-4D7A-81AA-E1D29953C2C8}" dt="2022-03-17T22:23:55.283" v="7"/>
          <ac:spMkLst>
            <pc:docMk/>
            <pc:sldMk cId="2119454691" sldId="259"/>
            <ac:spMk id="17" creationId="{F1189494-2B67-46D2-93D6-A122A09BF6B2}"/>
          </ac:spMkLst>
        </pc:spChg>
        <pc:picChg chg="add mod ord">
          <ac:chgData name="Bruno Vilarinho" userId="S::b.vilarinho@ua.pt::cd75dfe8-f62a-4d99-b4eb-9e4602d2415b" providerId="AD" clId="Web-{CC44C241-4877-4D7A-81AA-E1D29953C2C8}" dt="2022-03-17T22:23:55.283" v="7"/>
          <ac:picMkLst>
            <pc:docMk/>
            <pc:sldMk cId="2119454691" sldId="259"/>
            <ac:picMk id="4" creationId="{91F6CD59-BA86-466D-B8DA-74F7ADA38E33}"/>
          </ac:picMkLst>
        </pc:picChg>
      </pc:sldChg>
    </pc:docChg>
  </pc:docChgLst>
  <pc:docChgLst>
    <pc:chgData name="Bruno Vilarinho" userId="S::b.vilarinho@ua.pt::cd75dfe8-f62a-4d99-b4eb-9e4602d2415b" providerId="AD" clId="Web-{806A9239-1B0C-4F2A-983D-C54345658955}"/>
    <pc:docChg chg="modSld">
      <pc:chgData name="Bruno Vilarinho" userId="S::b.vilarinho@ua.pt::cd75dfe8-f62a-4d99-b4eb-9e4602d2415b" providerId="AD" clId="Web-{806A9239-1B0C-4F2A-983D-C54345658955}" dt="2022-03-17T21:16:29.288" v="16" actId="1076"/>
      <pc:docMkLst>
        <pc:docMk/>
      </pc:docMkLst>
      <pc:sldChg chg="modSp">
        <pc:chgData name="Bruno Vilarinho" userId="S::b.vilarinho@ua.pt::cd75dfe8-f62a-4d99-b4eb-9e4602d2415b" providerId="AD" clId="Web-{806A9239-1B0C-4F2A-983D-C54345658955}" dt="2022-03-17T21:07:50.667" v="15" actId="20577"/>
        <pc:sldMkLst>
          <pc:docMk/>
          <pc:sldMk cId="109857222" sldId="256"/>
        </pc:sldMkLst>
        <pc:spChg chg="mod">
          <ac:chgData name="Bruno Vilarinho" userId="S::b.vilarinho@ua.pt::cd75dfe8-f62a-4d99-b4eb-9e4602d2415b" providerId="AD" clId="Web-{806A9239-1B0C-4F2A-983D-C54345658955}" dt="2022-03-17T21:07:50.667" v="15" actId="20577"/>
          <ac:spMkLst>
            <pc:docMk/>
            <pc:sldMk cId="109857222" sldId="256"/>
            <ac:spMk id="2" creationId="{00000000-0000-0000-0000-000000000000}"/>
          </ac:spMkLst>
        </pc:spChg>
        <pc:picChg chg="mod">
          <ac:chgData name="Bruno Vilarinho" userId="S::b.vilarinho@ua.pt::cd75dfe8-f62a-4d99-b4eb-9e4602d2415b" providerId="AD" clId="Web-{806A9239-1B0C-4F2A-983D-C54345658955}" dt="2022-03-17T20:17:05.251" v="0" actId="1076"/>
          <ac:picMkLst>
            <pc:docMk/>
            <pc:sldMk cId="109857222" sldId="256"/>
            <ac:picMk id="51" creationId="{8EE9F0CD-7DE7-9B29-E0D2-590072E870BF}"/>
          </ac:picMkLst>
        </pc:picChg>
      </pc:sldChg>
      <pc:sldChg chg="modSp">
        <pc:chgData name="Bruno Vilarinho" userId="S::b.vilarinho@ua.pt::cd75dfe8-f62a-4d99-b4eb-9e4602d2415b" providerId="AD" clId="Web-{806A9239-1B0C-4F2A-983D-C54345658955}" dt="2022-03-17T21:16:29.288" v="16" actId="1076"/>
        <pc:sldMkLst>
          <pc:docMk/>
          <pc:sldMk cId="2119454691" sldId="259"/>
        </pc:sldMkLst>
        <pc:spChg chg="mod">
          <ac:chgData name="Bruno Vilarinho" userId="S::b.vilarinho@ua.pt::cd75dfe8-f62a-4d99-b4eb-9e4602d2415b" providerId="AD" clId="Web-{806A9239-1B0C-4F2A-983D-C54345658955}" dt="2022-03-17T21:16:29.288" v="16" actId="1076"/>
          <ac:spMkLst>
            <pc:docMk/>
            <pc:sldMk cId="2119454691" sldId="259"/>
            <ac:spMk id="2" creationId="{739153E2-DE2E-4445-8A53-04C5E407EAD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1292D-B749-4FDD-82DB-62C2CEE8CFE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D56D79C-2F10-45C8-A884-A8A7ED3B66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err="1"/>
            <a:t>Aquisição</a:t>
          </a:r>
          <a:r>
            <a:rPr lang="en-US" sz="1400"/>
            <a:t> de </a:t>
          </a:r>
          <a:r>
            <a:rPr lang="en-US" sz="1400" err="1"/>
            <a:t>variáveis</a:t>
          </a:r>
          <a:r>
            <a:rPr lang="en-US" sz="1400"/>
            <a:t> </a:t>
          </a:r>
          <a:r>
            <a:rPr lang="en-US" sz="1400" err="1"/>
            <a:t>em</a:t>
          </a:r>
          <a:r>
            <a:rPr lang="en-US" sz="1400"/>
            <a:t> </a:t>
          </a:r>
          <a:r>
            <a:rPr lang="en-US" sz="1400" err="1"/>
            <a:t>ambiente</a:t>
          </a:r>
          <a:r>
            <a:rPr lang="en-US" sz="1400"/>
            <a:t> industrial</a:t>
          </a:r>
        </a:p>
      </dgm:t>
    </dgm:pt>
    <dgm:pt modelId="{683456D1-3107-4D84-A7EA-44D91A0065B7}" type="parTrans" cxnId="{F3F1F4B9-4203-4EAA-8A3B-6D897B0FE442}">
      <dgm:prSet/>
      <dgm:spPr/>
      <dgm:t>
        <a:bodyPr/>
        <a:lstStyle/>
        <a:p>
          <a:endParaRPr lang="en-US"/>
        </a:p>
      </dgm:t>
    </dgm:pt>
    <dgm:pt modelId="{9991E723-38FC-48E7-90CC-CB0F379B8B44}" type="sibTrans" cxnId="{F3F1F4B9-4203-4EAA-8A3B-6D897B0FE4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8FDD45-3ED8-4269-B617-E7552942C7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Utilização</a:t>
          </a:r>
          <a:r>
            <a:rPr lang="en-US" dirty="0"/>
            <a:t> de base de dados </a:t>
          </a:r>
        </a:p>
      </dgm:t>
    </dgm:pt>
    <dgm:pt modelId="{A9E3BC83-06BC-4875-B801-97D730179F66}" type="parTrans" cxnId="{A06A88C7-FC2F-4045-A9EA-F6302AF7C93F}">
      <dgm:prSet/>
      <dgm:spPr/>
      <dgm:t>
        <a:bodyPr/>
        <a:lstStyle/>
        <a:p>
          <a:endParaRPr lang="en-US"/>
        </a:p>
      </dgm:t>
    </dgm:pt>
    <dgm:pt modelId="{B31CB2D4-FD2B-4A70-AF6F-2BBCC597ABC4}" type="sibTrans" cxnId="{A06A88C7-FC2F-4045-A9EA-F6302AF7C9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368187-5E20-4DD3-9413-6FC5024A7A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Aplicação</a:t>
          </a:r>
          <a:r>
            <a:rPr lang="en-US"/>
            <a:t> de </a:t>
          </a:r>
          <a:r>
            <a:rPr lang="en-US" err="1"/>
            <a:t>Inteligencia</a:t>
          </a:r>
          <a:r>
            <a:rPr lang="en-US"/>
            <a:t> artificial e deep learning</a:t>
          </a:r>
        </a:p>
      </dgm:t>
    </dgm:pt>
    <dgm:pt modelId="{AB8C65DB-5557-48EF-957F-FEAE89E42A25}" type="parTrans" cxnId="{A583C58D-89A3-4B5F-BFFE-EE831F5A6C2E}">
      <dgm:prSet/>
      <dgm:spPr/>
      <dgm:t>
        <a:bodyPr/>
        <a:lstStyle/>
        <a:p>
          <a:endParaRPr lang="en-US"/>
        </a:p>
      </dgm:t>
    </dgm:pt>
    <dgm:pt modelId="{4ADF2D65-95B6-4AE9-AE6F-9506C8BE3BA3}" type="sibTrans" cxnId="{A583C58D-89A3-4B5F-BFFE-EE831F5A6C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45FF37-1E6F-4B5E-93E5-57CB139C13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Avaliação</a:t>
          </a:r>
          <a:r>
            <a:rPr lang="en-US"/>
            <a:t> da </a:t>
          </a:r>
          <a:r>
            <a:rPr lang="en-US" err="1"/>
            <a:t>variação</a:t>
          </a:r>
          <a:r>
            <a:rPr lang="en-US"/>
            <a:t> dos dados para </a:t>
          </a:r>
          <a:r>
            <a:rPr lang="en-US" err="1"/>
            <a:t>identificar</a:t>
          </a:r>
          <a:r>
            <a:rPr lang="en-US"/>
            <a:t> </a:t>
          </a:r>
          <a:r>
            <a:rPr lang="en-US" err="1"/>
            <a:t>avarias</a:t>
          </a:r>
          <a:endParaRPr lang="en-US"/>
        </a:p>
      </dgm:t>
    </dgm:pt>
    <dgm:pt modelId="{18C5A801-FD8E-4A25-B0B6-C270D0529266}" type="parTrans" cxnId="{8B2D0699-F81B-47C2-BE54-FE7190E3A314}">
      <dgm:prSet/>
      <dgm:spPr/>
      <dgm:t>
        <a:bodyPr/>
        <a:lstStyle/>
        <a:p>
          <a:endParaRPr lang="en-US"/>
        </a:p>
      </dgm:t>
    </dgm:pt>
    <dgm:pt modelId="{04913E39-9F67-48D6-8EA7-62FEF09EB8B8}" type="sibTrans" cxnId="{8B2D0699-F81B-47C2-BE54-FE7190E3A314}">
      <dgm:prSet/>
      <dgm:spPr/>
      <dgm:t>
        <a:bodyPr/>
        <a:lstStyle/>
        <a:p>
          <a:endParaRPr lang="en-US"/>
        </a:p>
      </dgm:t>
    </dgm:pt>
    <dgm:pt modelId="{50DFD39C-D49E-49FA-A82F-71D83B64EFA7}" type="pres">
      <dgm:prSet presAssocID="{DE91292D-B749-4FDD-82DB-62C2CEE8CFEA}" presName="root" presStyleCnt="0">
        <dgm:presLayoutVars>
          <dgm:dir/>
          <dgm:resizeHandles val="exact"/>
        </dgm:presLayoutVars>
      </dgm:prSet>
      <dgm:spPr/>
    </dgm:pt>
    <dgm:pt modelId="{3F87888B-E26F-4733-BE98-1E4E6174A4E8}" type="pres">
      <dgm:prSet presAssocID="{DE91292D-B749-4FDD-82DB-62C2CEE8CFEA}" presName="container" presStyleCnt="0">
        <dgm:presLayoutVars>
          <dgm:dir/>
          <dgm:resizeHandles val="exact"/>
        </dgm:presLayoutVars>
      </dgm:prSet>
      <dgm:spPr/>
    </dgm:pt>
    <dgm:pt modelId="{1920E795-D265-434F-9F02-A035D024B84A}" type="pres">
      <dgm:prSet presAssocID="{4D56D79C-2F10-45C8-A884-A8A7ED3B666F}" presName="compNode" presStyleCnt="0"/>
      <dgm:spPr/>
    </dgm:pt>
    <dgm:pt modelId="{A875688C-370E-4EAB-A858-F500F328AB87}" type="pres">
      <dgm:prSet presAssocID="{4D56D79C-2F10-45C8-A884-A8A7ED3B666F}" presName="iconBgRect" presStyleLbl="bgShp" presStyleIdx="0" presStyleCnt="4"/>
      <dgm:spPr/>
    </dgm:pt>
    <dgm:pt modelId="{26A9D02A-07EF-4CCF-8E31-DB69B3448096}" type="pres">
      <dgm:prSet presAssocID="{4D56D79C-2F10-45C8-A884-A8A7ED3B666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entista"/>
        </a:ext>
      </dgm:extLst>
    </dgm:pt>
    <dgm:pt modelId="{A5AD76F5-3ECF-44B9-99F0-8D896ECCED6E}" type="pres">
      <dgm:prSet presAssocID="{4D56D79C-2F10-45C8-A884-A8A7ED3B666F}" presName="spaceRect" presStyleCnt="0"/>
      <dgm:spPr/>
    </dgm:pt>
    <dgm:pt modelId="{153DF6A3-D1E2-43DD-B938-A9C30E04A983}" type="pres">
      <dgm:prSet presAssocID="{4D56D79C-2F10-45C8-A884-A8A7ED3B666F}" presName="textRect" presStyleLbl="revTx" presStyleIdx="0" presStyleCnt="4">
        <dgm:presLayoutVars>
          <dgm:chMax val="1"/>
          <dgm:chPref val="1"/>
        </dgm:presLayoutVars>
      </dgm:prSet>
      <dgm:spPr/>
    </dgm:pt>
    <dgm:pt modelId="{17315FA1-19A3-4401-898C-0D5E6183ACE7}" type="pres">
      <dgm:prSet presAssocID="{9991E723-38FC-48E7-90CC-CB0F379B8B44}" presName="sibTrans" presStyleLbl="sibTrans2D1" presStyleIdx="0" presStyleCnt="0"/>
      <dgm:spPr/>
    </dgm:pt>
    <dgm:pt modelId="{4403F523-B107-4F5B-8D7A-8D2FE591FE24}" type="pres">
      <dgm:prSet presAssocID="{818FDD45-3ED8-4269-B617-E7552942C7F1}" presName="compNode" presStyleCnt="0"/>
      <dgm:spPr/>
    </dgm:pt>
    <dgm:pt modelId="{7790B804-5A04-4D8B-AA09-72D6640BBEDA}" type="pres">
      <dgm:prSet presAssocID="{818FDD45-3ED8-4269-B617-E7552942C7F1}" presName="iconBgRect" presStyleLbl="bgShp" presStyleIdx="1" presStyleCnt="4"/>
      <dgm:spPr/>
    </dgm:pt>
    <dgm:pt modelId="{85A83774-DA10-427A-8736-450411408F1C}" type="pres">
      <dgm:prSet presAssocID="{818FDD45-3ED8-4269-B617-E7552942C7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vem"/>
        </a:ext>
      </dgm:extLst>
    </dgm:pt>
    <dgm:pt modelId="{EAA9D971-2BDE-41AD-9561-EB39D46EB424}" type="pres">
      <dgm:prSet presAssocID="{818FDD45-3ED8-4269-B617-E7552942C7F1}" presName="spaceRect" presStyleCnt="0"/>
      <dgm:spPr/>
    </dgm:pt>
    <dgm:pt modelId="{BE23210A-A14A-48C1-A9A1-807D90F4FE97}" type="pres">
      <dgm:prSet presAssocID="{818FDD45-3ED8-4269-B617-E7552942C7F1}" presName="textRect" presStyleLbl="revTx" presStyleIdx="1" presStyleCnt="4">
        <dgm:presLayoutVars>
          <dgm:chMax val="1"/>
          <dgm:chPref val="1"/>
        </dgm:presLayoutVars>
      </dgm:prSet>
      <dgm:spPr/>
    </dgm:pt>
    <dgm:pt modelId="{E4C2A43B-0D7B-4D91-9610-D25E8399E7C6}" type="pres">
      <dgm:prSet presAssocID="{B31CB2D4-FD2B-4A70-AF6F-2BBCC597ABC4}" presName="sibTrans" presStyleLbl="sibTrans2D1" presStyleIdx="0" presStyleCnt="0"/>
      <dgm:spPr/>
    </dgm:pt>
    <dgm:pt modelId="{7934F8E2-EDD6-40DD-858E-DA8906CDB9CB}" type="pres">
      <dgm:prSet presAssocID="{72368187-5E20-4DD3-9413-6FC5024A7ADF}" presName="compNode" presStyleCnt="0"/>
      <dgm:spPr/>
    </dgm:pt>
    <dgm:pt modelId="{4BB58574-26B0-4660-9F36-9EC245BF952C}" type="pres">
      <dgm:prSet presAssocID="{72368187-5E20-4DD3-9413-6FC5024A7ADF}" presName="iconBgRect" presStyleLbl="bgShp" presStyleIdx="2" presStyleCnt="4"/>
      <dgm:spPr/>
    </dgm:pt>
    <dgm:pt modelId="{5EFED373-0D40-4EAC-8ED6-4DDADB2A1715}" type="pres">
      <dgm:prSet presAssocID="{72368187-5E20-4DD3-9413-6FC5024A7A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B9B6669-12CC-497C-A1F2-09FC827360E5}" type="pres">
      <dgm:prSet presAssocID="{72368187-5E20-4DD3-9413-6FC5024A7ADF}" presName="spaceRect" presStyleCnt="0"/>
      <dgm:spPr/>
    </dgm:pt>
    <dgm:pt modelId="{E94CAACD-3089-45C2-A9CB-7074B9B29110}" type="pres">
      <dgm:prSet presAssocID="{72368187-5E20-4DD3-9413-6FC5024A7ADF}" presName="textRect" presStyleLbl="revTx" presStyleIdx="2" presStyleCnt="4">
        <dgm:presLayoutVars>
          <dgm:chMax val="1"/>
          <dgm:chPref val="1"/>
        </dgm:presLayoutVars>
      </dgm:prSet>
      <dgm:spPr/>
    </dgm:pt>
    <dgm:pt modelId="{319FD7BC-A9C5-4161-ABD2-57606C0975FC}" type="pres">
      <dgm:prSet presAssocID="{4ADF2D65-95B6-4AE9-AE6F-9506C8BE3BA3}" presName="sibTrans" presStyleLbl="sibTrans2D1" presStyleIdx="0" presStyleCnt="0"/>
      <dgm:spPr/>
    </dgm:pt>
    <dgm:pt modelId="{0BC42018-F312-437C-B33A-8E52AA8CAE56}" type="pres">
      <dgm:prSet presAssocID="{D245FF37-1E6F-4B5E-93E5-57CB139C13EC}" presName="compNode" presStyleCnt="0"/>
      <dgm:spPr/>
    </dgm:pt>
    <dgm:pt modelId="{E4D95E76-2055-4CEB-B9D1-6B3BFD6C6630}" type="pres">
      <dgm:prSet presAssocID="{D245FF37-1E6F-4B5E-93E5-57CB139C13EC}" presName="iconBgRect" presStyleLbl="bgShp" presStyleIdx="3" presStyleCnt="4"/>
      <dgm:spPr/>
    </dgm:pt>
    <dgm:pt modelId="{E770AF80-1135-4B66-8D2B-F64C506C9805}" type="pres">
      <dgm:prSet presAssocID="{D245FF37-1E6F-4B5E-93E5-57CB139C13E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6082F5D8-515F-4F6B-9DCD-9D7BD6E1A968}" type="pres">
      <dgm:prSet presAssocID="{D245FF37-1E6F-4B5E-93E5-57CB139C13EC}" presName="spaceRect" presStyleCnt="0"/>
      <dgm:spPr/>
    </dgm:pt>
    <dgm:pt modelId="{1B2005D3-90C7-4C12-A1E5-0641FA4400A6}" type="pres">
      <dgm:prSet presAssocID="{D245FF37-1E6F-4B5E-93E5-57CB139C13E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4F3150C-2E96-DB45-80A1-0473532901F6}" type="presOf" srcId="{D245FF37-1E6F-4B5E-93E5-57CB139C13EC}" destId="{1B2005D3-90C7-4C12-A1E5-0641FA4400A6}" srcOrd="0" destOrd="0" presId="urn:microsoft.com/office/officeart/2018/2/layout/IconCircleList"/>
    <dgm:cxn modelId="{33F44D3B-ABC6-8042-9D2D-01F51AA5A519}" type="presOf" srcId="{DE91292D-B749-4FDD-82DB-62C2CEE8CFEA}" destId="{50DFD39C-D49E-49FA-A82F-71D83B64EFA7}" srcOrd="0" destOrd="0" presId="urn:microsoft.com/office/officeart/2018/2/layout/IconCircleList"/>
    <dgm:cxn modelId="{8490B786-1B1E-7D4B-A6A0-9A4CD5D95F9E}" type="presOf" srcId="{818FDD45-3ED8-4269-B617-E7552942C7F1}" destId="{BE23210A-A14A-48C1-A9A1-807D90F4FE97}" srcOrd="0" destOrd="0" presId="urn:microsoft.com/office/officeart/2018/2/layout/IconCircleList"/>
    <dgm:cxn modelId="{A583C58D-89A3-4B5F-BFFE-EE831F5A6C2E}" srcId="{DE91292D-B749-4FDD-82DB-62C2CEE8CFEA}" destId="{72368187-5E20-4DD3-9413-6FC5024A7ADF}" srcOrd="2" destOrd="0" parTransId="{AB8C65DB-5557-48EF-957F-FEAE89E42A25}" sibTransId="{4ADF2D65-95B6-4AE9-AE6F-9506C8BE3BA3}"/>
    <dgm:cxn modelId="{2F07DA8D-FF4B-294A-B5E7-8ED894F0D637}" type="presOf" srcId="{72368187-5E20-4DD3-9413-6FC5024A7ADF}" destId="{E94CAACD-3089-45C2-A9CB-7074B9B29110}" srcOrd="0" destOrd="0" presId="urn:microsoft.com/office/officeart/2018/2/layout/IconCircleList"/>
    <dgm:cxn modelId="{8B2D0699-F81B-47C2-BE54-FE7190E3A314}" srcId="{DE91292D-B749-4FDD-82DB-62C2CEE8CFEA}" destId="{D245FF37-1E6F-4B5E-93E5-57CB139C13EC}" srcOrd="3" destOrd="0" parTransId="{18C5A801-FD8E-4A25-B0B6-C270D0529266}" sibTransId="{04913E39-9F67-48D6-8EA7-62FEF09EB8B8}"/>
    <dgm:cxn modelId="{C23E29B1-E855-EE4C-BD76-BB567C368DD7}" type="presOf" srcId="{4D56D79C-2F10-45C8-A884-A8A7ED3B666F}" destId="{153DF6A3-D1E2-43DD-B938-A9C30E04A983}" srcOrd="0" destOrd="0" presId="urn:microsoft.com/office/officeart/2018/2/layout/IconCircleList"/>
    <dgm:cxn modelId="{F3F1F4B9-4203-4EAA-8A3B-6D897B0FE442}" srcId="{DE91292D-B749-4FDD-82DB-62C2CEE8CFEA}" destId="{4D56D79C-2F10-45C8-A884-A8A7ED3B666F}" srcOrd="0" destOrd="0" parTransId="{683456D1-3107-4D84-A7EA-44D91A0065B7}" sibTransId="{9991E723-38FC-48E7-90CC-CB0F379B8B44}"/>
    <dgm:cxn modelId="{A06A88C7-FC2F-4045-A9EA-F6302AF7C93F}" srcId="{DE91292D-B749-4FDD-82DB-62C2CEE8CFEA}" destId="{818FDD45-3ED8-4269-B617-E7552942C7F1}" srcOrd="1" destOrd="0" parTransId="{A9E3BC83-06BC-4875-B801-97D730179F66}" sibTransId="{B31CB2D4-FD2B-4A70-AF6F-2BBCC597ABC4}"/>
    <dgm:cxn modelId="{00CDC7CB-2D85-0240-8FC0-655806A56FD1}" type="presOf" srcId="{B31CB2D4-FD2B-4A70-AF6F-2BBCC597ABC4}" destId="{E4C2A43B-0D7B-4D91-9610-D25E8399E7C6}" srcOrd="0" destOrd="0" presId="urn:microsoft.com/office/officeart/2018/2/layout/IconCircleList"/>
    <dgm:cxn modelId="{12808BD5-A63A-7C45-9FE2-76163C43FDEC}" type="presOf" srcId="{9991E723-38FC-48E7-90CC-CB0F379B8B44}" destId="{17315FA1-19A3-4401-898C-0D5E6183ACE7}" srcOrd="0" destOrd="0" presId="urn:microsoft.com/office/officeart/2018/2/layout/IconCircleList"/>
    <dgm:cxn modelId="{97CAC0F9-BC17-7B40-BBD6-3321E062EC77}" type="presOf" srcId="{4ADF2D65-95B6-4AE9-AE6F-9506C8BE3BA3}" destId="{319FD7BC-A9C5-4161-ABD2-57606C0975FC}" srcOrd="0" destOrd="0" presId="urn:microsoft.com/office/officeart/2018/2/layout/IconCircleList"/>
    <dgm:cxn modelId="{783D0F0C-1558-4A42-86FD-9B963499B3CC}" type="presParOf" srcId="{50DFD39C-D49E-49FA-A82F-71D83B64EFA7}" destId="{3F87888B-E26F-4733-BE98-1E4E6174A4E8}" srcOrd="0" destOrd="0" presId="urn:microsoft.com/office/officeart/2018/2/layout/IconCircleList"/>
    <dgm:cxn modelId="{F66B9428-91F6-334A-95AD-ABF4D43E5E01}" type="presParOf" srcId="{3F87888B-E26F-4733-BE98-1E4E6174A4E8}" destId="{1920E795-D265-434F-9F02-A035D024B84A}" srcOrd="0" destOrd="0" presId="urn:microsoft.com/office/officeart/2018/2/layout/IconCircleList"/>
    <dgm:cxn modelId="{1106C687-CF68-F344-9FC2-59217BBF35C3}" type="presParOf" srcId="{1920E795-D265-434F-9F02-A035D024B84A}" destId="{A875688C-370E-4EAB-A858-F500F328AB87}" srcOrd="0" destOrd="0" presId="urn:microsoft.com/office/officeart/2018/2/layout/IconCircleList"/>
    <dgm:cxn modelId="{71760926-5B94-D244-80AD-FB4DA4402EFD}" type="presParOf" srcId="{1920E795-D265-434F-9F02-A035D024B84A}" destId="{26A9D02A-07EF-4CCF-8E31-DB69B3448096}" srcOrd="1" destOrd="0" presId="urn:microsoft.com/office/officeart/2018/2/layout/IconCircleList"/>
    <dgm:cxn modelId="{63248FED-67B8-1A4D-B26B-12DAEC253697}" type="presParOf" srcId="{1920E795-D265-434F-9F02-A035D024B84A}" destId="{A5AD76F5-3ECF-44B9-99F0-8D896ECCED6E}" srcOrd="2" destOrd="0" presId="urn:microsoft.com/office/officeart/2018/2/layout/IconCircleList"/>
    <dgm:cxn modelId="{D3C6D486-084D-B149-8DF5-D99D5782C791}" type="presParOf" srcId="{1920E795-D265-434F-9F02-A035D024B84A}" destId="{153DF6A3-D1E2-43DD-B938-A9C30E04A983}" srcOrd="3" destOrd="0" presId="urn:microsoft.com/office/officeart/2018/2/layout/IconCircleList"/>
    <dgm:cxn modelId="{8C7AB21F-04D7-B746-8C96-3E107052F486}" type="presParOf" srcId="{3F87888B-E26F-4733-BE98-1E4E6174A4E8}" destId="{17315FA1-19A3-4401-898C-0D5E6183ACE7}" srcOrd="1" destOrd="0" presId="urn:microsoft.com/office/officeart/2018/2/layout/IconCircleList"/>
    <dgm:cxn modelId="{52033BA3-8694-2048-B2CA-9A82EFD29B60}" type="presParOf" srcId="{3F87888B-E26F-4733-BE98-1E4E6174A4E8}" destId="{4403F523-B107-4F5B-8D7A-8D2FE591FE24}" srcOrd="2" destOrd="0" presId="urn:microsoft.com/office/officeart/2018/2/layout/IconCircleList"/>
    <dgm:cxn modelId="{9CA34E40-55CD-574A-9E2E-1410D92E9E44}" type="presParOf" srcId="{4403F523-B107-4F5B-8D7A-8D2FE591FE24}" destId="{7790B804-5A04-4D8B-AA09-72D6640BBEDA}" srcOrd="0" destOrd="0" presId="urn:microsoft.com/office/officeart/2018/2/layout/IconCircleList"/>
    <dgm:cxn modelId="{A98CE2B5-4EBF-664A-8EB9-3403F0AD281A}" type="presParOf" srcId="{4403F523-B107-4F5B-8D7A-8D2FE591FE24}" destId="{85A83774-DA10-427A-8736-450411408F1C}" srcOrd="1" destOrd="0" presId="urn:microsoft.com/office/officeart/2018/2/layout/IconCircleList"/>
    <dgm:cxn modelId="{CAEC1C1B-DA42-9147-9AF3-F5AF11ABE233}" type="presParOf" srcId="{4403F523-B107-4F5B-8D7A-8D2FE591FE24}" destId="{EAA9D971-2BDE-41AD-9561-EB39D46EB424}" srcOrd="2" destOrd="0" presId="urn:microsoft.com/office/officeart/2018/2/layout/IconCircleList"/>
    <dgm:cxn modelId="{4A8612B1-B6E4-D843-9B74-8A74D20528D6}" type="presParOf" srcId="{4403F523-B107-4F5B-8D7A-8D2FE591FE24}" destId="{BE23210A-A14A-48C1-A9A1-807D90F4FE97}" srcOrd="3" destOrd="0" presId="urn:microsoft.com/office/officeart/2018/2/layout/IconCircleList"/>
    <dgm:cxn modelId="{173E7662-93E0-3246-84A7-73F940F7D78C}" type="presParOf" srcId="{3F87888B-E26F-4733-BE98-1E4E6174A4E8}" destId="{E4C2A43B-0D7B-4D91-9610-D25E8399E7C6}" srcOrd="3" destOrd="0" presId="urn:microsoft.com/office/officeart/2018/2/layout/IconCircleList"/>
    <dgm:cxn modelId="{0A460484-F3C7-304E-B78E-C6B5BC241A4E}" type="presParOf" srcId="{3F87888B-E26F-4733-BE98-1E4E6174A4E8}" destId="{7934F8E2-EDD6-40DD-858E-DA8906CDB9CB}" srcOrd="4" destOrd="0" presId="urn:microsoft.com/office/officeart/2018/2/layout/IconCircleList"/>
    <dgm:cxn modelId="{3688B559-8279-2047-8C3D-450EF1D792F3}" type="presParOf" srcId="{7934F8E2-EDD6-40DD-858E-DA8906CDB9CB}" destId="{4BB58574-26B0-4660-9F36-9EC245BF952C}" srcOrd="0" destOrd="0" presId="urn:microsoft.com/office/officeart/2018/2/layout/IconCircleList"/>
    <dgm:cxn modelId="{AFEAA806-15D7-FB43-96A3-301BD8BF8748}" type="presParOf" srcId="{7934F8E2-EDD6-40DD-858E-DA8906CDB9CB}" destId="{5EFED373-0D40-4EAC-8ED6-4DDADB2A1715}" srcOrd="1" destOrd="0" presId="urn:microsoft.com/office/officeart/2018/2/layout/IconCircleList"/>
    <dgm:cxn modelId="{027658A2-84A6-A948-BFE8-E2D0B8447FA0}" type="presParOf" srcId="{7934F8E2-EDD6-40DD-858E-DA8906CDB9CB}" destId="{6B9B6669-12CC-497C-A1F2-09FC827360E5}" srcOrd="2" destOrd="0" presId="urn:microsoft.com/office/officeart/2018/2/layout/IconCircleList"/>
    <dgm:cxn modelId="{2F859B70-CBE4-7B4D-BADA-03CA67941251}" type="presParOf" srcId="{7934F8E2-EDD6-40DD-858E-DA8906CDB9CB}" destId="{E94CAACD-3089-45C2-A9CB-7074B9B29110}" srcOrd="3" destOrd="0" presId="urn:microsoft.com/office/officeart/2018/2/layout/IconCircleList"/>
    <dgm:cxn modelId="{3141B104-FCA2-864B-8305-2CE476F9C9EB}" type="presParOf" srcId="{3F87888B-E26F-4733-BE98-1E4E6174A4E8}" destId="{319FD7BC-A9C5-4161-ABD2-57606C0975FC}" srcOrd="5" destOrd="0" presId="urn:microsoft.com/office/officeart/2018/2/layout/IconCircleList"/>
    <dgm:cxn modelId="{0FC62DA6-02D5-8F4B-B8F3-BA9655B93E78}" type="presParOf" srcId="{3F87888B-E26F-4733-BE98-1E4E6174A4E8}" destId="{0BC42018-F312-437C-B33A-8E52AA8CAE56}" srcOrd="6" destOrd="0" presId="urn:microsoft.com/office/officeart/2018/2/layout/IconCircleList"/>
    <dgm:cxn modelId="{17FF04F9-BDAE-5545-B09E-293D88AAC7D0}" type="presParOf" srcId="{0BC42018-F312-437C-B33A-8E52AA8CAE56}" destId="{E4D95E76-2055-4CEB-B9D1-6B3BFD6C6630}" srcOrd="0" destOrd="0" presId="urn:microsoft.com/office/officeart/2018/2/layout/IconCircleList"/>
    <dgm:cxn modelId="{D1DDD583-1E35-1349-A9A3-14C3994864FD}" type="presParOf" srcId="{0BC42018-F312-437C-B33A-8E52AA8CAE56}" destId="{E770AF80-1135-4B66-8D2B-F64C506C9805}" srcOrd="1" destOrd="0" presId="urn:microsoft.com/office/officeart/2018/2/layout/IconCircleList"/>
    <dgm:cxn modelId="{3D25228C-1599-4E4F-A254-5DAF21660047}" type="presParOf" srcId="{0BC42018-F312-437C-B33A-8E52AA8CAE56}" destId="{6082F5D8-515F-4F6B-9DCD-9D7BD6E1A968}" srcOrd="2" destOrd="0" presId="urn:microsoft.com/office/officeart/2018/2/layout/IconCircleList"/>
    <dgm:cxn modelId="{9B9D5291-ACBA-EB4C-9304-108C4FE5940C}" type="presParOf" srcId="{0BC42018-F312-437C-B33A-8E52AA8CAE56}" destId="{1B2005D3-90C7-4C12-A1E5-0641FA4400A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5C39C-9A5B-EE44-A1D2-B263ED83AC2E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13815AA-02A6-4D47-BEC2-AC9EFA4FB393}">
      <dgm:prSet phldrT="[Texto]"/>
      <dgm:spPr/>
      <dgm:t>
        <a:bodyPr/>
        <a:lstStyle/>
        <a:p>
          <a:r>
            <a:rPr lang="pt-PT"/>
            <a:t>Máquina</a:t>
          </a:r>
        </a:p>
      </dgm:t>
    </dgm:pt>
    <dgm:pt modelId="{E240E39B-B6BE-6845-99B3-35D2527DE438}" type="parTrans" cxnId="{47CA80DA-C5BE-FC4F-921A-850216560BE0}">
      <dgm:prSet/>
      <dgm:spPr/>
      <dgm:t>
        <a:bodyPr/>
        <a:lstStyle/>
        <a:p>
          <a:endParaRPr lang="pt-PT"/>
        </a:p>
      </dgm:t>
    </dgm:pt>
    <dgm:pt modelId="{006E0335-1295-914C-979C-E0357749BE7F}" type="sibTrans" cxnId="{47CA80DA-C5BE-FC4F-921A-850216560BE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A15A0131-21A3-044C-9F28-82B40FFC4677}">
      <dgm:prSet phldrT="[Texto]"/>
      <dgm:spPr/>
      <dgm:t>
        <a:bodyPr/>
        <a:lstStyle/>
        <a:p>
          <a:r>
            <a:rPr lang="pt-PT"/>
            <a:t>Sensores</a:t>
          </a:r>
        </a:p>
      </dgm:t>
    </dgm:pt>
    <dgm:pt modelId="{F7A21445-E719-DA4D-84F7-5022800FBC2F}" type="parTrans" cxnId="{2F1BD3B7-FF4D-2B4F-A593-06BC6FDA36D0}">
      <dgm:prSet/>
      <dgm:spPr/>
      <dgm:t>
        <a:bodyPr/>
        <a:lstStyle/>
        <a:p>
          <a:endParaRPr lang="pt-PT"/>
        </a:p>
      </dgm:t>
    </dgm:pt>
    <dgm:pt modelId="{7D76DDA4-A812-1841-8E64-D93703E2B3DD}" type="sibTrans" cxnId="{2F1BD3B7-FF4D-2B4F-A593-06BC6FDA36D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DB158450-FD19-A84A-ACF9-F315267F8893}">
      <dgm:prSet phldrT="[Texto]"/>
      <dgm:spPr/>
      <dgm:t>
        <a:bodyPr/>
        <a:lstStyle/>
        <a:p>
          <a:r>
            <a:rPr lang="pt-PT" dirty="0"/>
            <a:t>PC</a:t>
          </a:r>
        </a:p>
      </dgm:t>
    </dgm:pt>
    <dgm:pt modelId="{A036C929-78AF-B445-A12E-B490CCDF51A4}" type="parTrans" cxnId="{6156D30F-BAAC-7443-A892-4EC9C3D8E6B7}">
      <dgm:prSet/>
      <dgm:spPr/>
      <dgm:t>
        <a:bodyPr/>
        <a:lstStyle/>
        <a:p>
          <a:endParaRPr lang="pt-PT"/>
        </a:p>
      </dgm:t>
    </dgm:pt>
    <dgm:pt modelId="{CD9ED3AD-F034-564E-A5C3-AE0D0B5791DB}" type="sibTrans" cxnId="{6156D30F-BAAC-7443-A892-4EC9C3D8E6B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4E8C604D-287C-224E-8153-9E9CFB578E7A}">
      <dgm:prSet/>
      <dgm:spPr/>
      <dgm:t>
        <a:bodyPr/>
        <a:lstStyle/>
        <a:p>
          <a:r>
            <a:rPr lang="pt-PT"/>
            <a:t>Atuadores</a:t>
          </a:r>
        </a:p>
      </dgm:t>
    </dgm:pt>
    <dgm:pt modelId="{EE0D02B2-12D2-2C4F-82EC-1F4A280D3FDA}" type="parTrans" cxnId="{4A71B853-76B9-3E4E-BE12-9C2C3B16C318}">
      <dgm:prSet/>
      <dgm:spPr/>
      <dgm:t>
        <a:bodyPr/>
        <a:lstStyle/>
        <a:p>
          <a:endParaRPr lang="pt-PT"/>
        </a:p>
      </dgm:t>
    </dgm:pt>
    <dgm:pt modelId="{E7977811-E6EB-1145-8DBB-02F7EA627565}" type="sibTrans" cxnId="{4A71B853-76B9-3E4E-BE12-9C2C3B16C31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pt-PT"/>
        </a:p>
      </dgm:t>
    </dgm:pt>
    <dgm:pt modelId="{A2F69A89-C3C9-634A-ADDA-876186A4ED63}">
      <dgm:prSet phldrT="[Texto]"/>
      <dgm:spPr/>
      <dgm:t>
        <a:bodyPr/>
        <a:lstStyle/>
        <a:p>
          <a:r>
            <a:rPr lang="pt-PT" dirty="0"/>
            <a:t>PLC</a:t>
          </a:r>
        </a:p>
      </dgm:t>
    </dgm:pt>
    <dgm:pt modelId="{92A89F04-B139-C346-828A-3D35CD266166}" type="parTrans" cxnId="{22BF23F3-3E21-6742-98BB-A2CB72F65E03}">
      <dgm:prSet/>
      <dgm:spPr/>
      <dgm:t>
        <a:bodyPr/>
        <a:lstStyle/>
        <a:p>
          <a:endParaRPr lang="pt-PT"/>
        </a:p>
      </dgm:t>
    </dgm:pt>
    <dgm:pt modelId="{8590D67B-C396-6A46-A47C-9D9421426A0E}" type="sibTrans" cxnId="{22BF23F3-3E21-6742-98BB-A2CB72F65E03}">
      <dgm:prSet/>
      <dgm:spPr/>
      <dgm:t>
        <a:bodyPr/>
        <a:lstStyle/>
        <a:p>
          <a:endParaRPr lang="pt-PT"/>
        </a:p>
      </dgm:t>
    </dgm:pt>
    <dgm:pt modelId="{75B1A0B2-D71E-8841-BD1A-41CBF15478E3}" type="pres">
      <dgm:prSet presAssocID="{7385C39C-9A5B-EE44-A1D2-B263ED83AC2E}" presName="cycle" presStyleCnt="0">
        <dgm:presLayoutVars>
          <dgm:dir/>
          <dgm:resizeHandles val="exact"/>
        </dgm:presLayoutVars>
      </dgm:prSet>
      <dgm:spPr/>
    </dgm:pt>
    <dgm:pt modelId="{6DD6AA0F-B058-1343-A3D6-7E5170044A37}" type="pres">
      <dgm:prSet presAssocID="{013815AA-02A6-4D47-BEC2-AC9EFA4FB393}" presName="node" presStyleLbl="node1" presStyleIdx="0" presStyleCnt="5">
        <dgm:presLayoutVars>
          <dgm:bulletEnabled val="1"/>
        </dgm:presLayoutVars>
      </dgm:prSet>
      <dgm:spPr/>
    </dgm:pt>
    <dgm:pt modelId="{B3BF82F5-7131-5549-84D5-55CDA72E2AC4}" type="pres">
      <dgm:prSet presAssocID="{006E0335-1295-914C-979C-E0357749BE7F}" presName="sibTrans" presStyleLbl="sibTrans2D1" presStyleIdx="0" presStyleCnt="5"/>
      <dgm:spPr/>
    </dgm:pt>
    <dgm:pt modelId="{3551E280-57A9-E549-85D2-19E4769D018C}" type="pres">
      <dgm:prSet presAssocID="{006E0335-1295-914C-979C-E0357749BE7F}" presName="connectorText" presStyleLbl="sibTrans2D1" presStyleIdx="0" presStyleCnt="5"/>
      <dgm:spPr/>
    </dgm:pt>
    <dgm:pt modelId="{759D37DC-9AC4-C347-B005-B93A5C320681}" type="pres">
      <dgm:prSet presAssocID="{A15A0131-21A3-044C-9F28-82B40FFC4677}" presName="node" presStyleLbl="node1" presStyleIdx="1" presStyleCnt="5">
        <dgm:presLayoutVars>
          <dgm:bulletEnabled val="1"/>
        </dgm:presLayoutVars>
      </dgm:prSet>
      <dgm:spPr/>
    </dgm:pt>
    <dgm:pt modelId="{9A6390E2-C5FF-CD4C-8FA1-C5199F2EF3AB}" type="pres">
      <dgm:prSet presAssocID="{7D76DDA4-A812-1841-8E64-D93703E2B3DD}" presName="sibTrans" presStyleLbl="sibTrans2D1" presStyleIdx="1" presStyleCnt="5"/>
      <dgm:spPr/>
    </dgm:pt>
    <dgm:pt modelId="{56140402-7641-FC4E-BB62-7E75A8E233FE}" type="pres">
      <dgm:prSet presAssocID="{7D76DDA4-A812-1841-8E64-D93703E2B3DD}" presName="connectorText" presStyleLbl="sibTrans2D1" presStyleIdx="1" presStyleCnt="5"/>
      <dgm:spPr/>
    </dgm:pt>
    <dgm:pt modelId="{3849A495-EAAC-FA4E-BF28-46D0AC7FDA47}" type="pres">
      <dgm:prSet presAssocID="{DB158450-FD19-A84A-ACF9-F315267F8893}" presName="node" presStyleLbl="node1" presStyleIdx="2" presStyleCnt="5">
        <dgm:presLayoutVars>
          <dgm:bulletEnabled val="1"/>
        </dgm:presLayoutVars>
      </dgm:prSet>
      <dgm:spPr/>
    </dgm:pt>
    <dgm:pt modelId="{281D45C1-8F2A-3749-B49E-0DDB98086999}" type="pres">
      <dgm:prSet presAssocID="{CD9ED3AD-F034-564E-A5C3-AE0D0B5791DB}" presName="sibTrans" presStyleLbl="sibTrans2D1" presStyleIdx="2" presStyleCnt="5"/>
      <dgm:spPr/>
    </dgm:pt>
    <dgm:pt modelId="{2D1A46F2-40D5-6442-9CA6-5EC475F58F83}" type="pres">
      <dgm:prSet presAssocID="{CD9ED3AD-F034-564E-A5C3-AE0D0B5791DB}" presName="connectorText" presStyleLbl="sibTrans2D1" presStyleIdx="2" presStyleCnt="5"/>
      <dgm:spPr/>
    </dgm:pt>
    <dgm:pt modelId="{4E56BFEA-96DD-CE4B-BBAC-794680D40485}" type="pres">
      <dgm:prSet presAssocID="{A2F69A89-C3C9-634A-ADDA-876186A4ED63}" presName="node" presStyleLbl="node1" presStyleIdx="3" presStyleCnt="5">
        <dgm:presLayoutVars>
          <dgm:bulletEnabled val="1"/>
        </dgm:presLayoutVars>
      </dgm:prSet>
      <dgm:spPr/>
    </dgm:pt>
    <dgm:pt modelId="{624E3F3F-8D6D-EE4B-99F5-59F119502B69}" type="pres">
      <dgm:prSet presAssocID="{8590D67B-C396-6A46-A47C-9D9421426A0E}" presName="sibTrans" presStyleLbl="sibTrans2D1" presStyleIdx="3" presStyleCnt="5"/>
      <dgm:spPr/>
    </dgm:pt>
    <dgm:pt modelId="{37E21D1B-D377-1C4B-A86D-F3FB9630CC8E}" type="pres">
      <dgm:prSet presAssocID="{8590D67B-C396-6A46-A47C-9D9421426A0E}" presName="connectorText" presStyleLbl="sibTrans2D1" presStyleIdx="3" presStyleCnt="5"/>
      <dgm:spPr/>
    </dgm:pt>
    <dgm:pt modelId="{95184CB4-74B8-314B-8853-C218C5DFA1AD}" type="pres">
      <dgm:prSet presAssocID="{4E8C604D-287C-224E-8153-9E9CFB578E7A}" presName="node" presStyleLbl="node1" presStyleIdx="4" presStyleCnt="5">
        <dgm:presLayoutVars>
          <dgm:bulletEnabled val="1"/>
        </dgm:presLayoutVars>
      </dgm:prSet>
      <dgm:spPr/>
    </dgm:pt>
    <dgm:pt modelId="{C60C4F2B-2536-2043-8EE9-28B0BC7A7693}" type="pres">
      <dgm:prSet presAssocID="{E7977811-E6EB-1145-8DBB-02F7EA627565}" presName="sibTrans" presStyleLbl="sibTrans2D1" presStyleIdx="4" presStyleCnt="5"/>
      <dgm:spPr/>
    </dgm:pt>
    <dgm:pt modelId="{DAC4CF7E-802C-8049-B968-06D25DC26ED3}" type="pres">
      <dgm:prSet presAssocID="{E7977811-E6EB-1145-8DBB-02F7EA627565}" presName="connectorText" presStyleLbl="sibTrans2D1" presStyleIdx="4" presStyleCnt="5"/>
      <dgm:spPr/>
    </dgm:pt>
  </dgm:ptLst>
  <dgm:cxnLst>
    <dgm:cxn modelId="{C165D305-3CCB-B24A-A681-DA1933032EB2}" type="presOf" srcId="{013815AA-02A6-4D47-BEC2-AC9EFA4FB393}" destId="{6DD6AA0F-B058-1343-A3D6-7E5170044A37}" srcOrd="0" destOrd="0" presId="urn:microsoft.com/office/officeart/2005/8/layout/cycle2"/>
    <dgm:cxn modelId="{6156D30F-BAAC-7443-A892-4EC9C3D8E6B7}" srcId="{7385C39C-9A5B-EE44-A1D2-B263ED83AC2E}" destId="{DB158450-FD19-A84A-ACF9-F315267F8893}" srcOrd="2" destOrd="0" parTransId="{A036C929-78AF-B445-A12E-B490CCDF51A4}" sibTransId="{CD9ED3AD-F034-564E-A5C3-AE0D0B5791DB}"/>
    <dgm:cxn modelId="{16C6EA35-47E1-1243-B678-8A0A6956FC2F}" type="presOf" srcId="{7D76DDA4-A812-1841-8E64-D93703E2B3DD}" destId="{9A6390E2-C5FF-CD4C-8FA1-C5199F2EF3AB}" srcOrd="0" destOrd="0" presId="urn:microsoft.com/office/officeart/2005/8/layout/cycle2"/>
    <dgm:cxn modelId="{4A71B853-76B9-3E4E-BE12-9C2C3B16C318}" srcId="{7385C39C-9A5B-EE44-A1D2-B263ED83AC2E}" destId="{4E8C604D-287C-224E-8153-9E9CFB578E7A}" srcOrd="4" destOrd="0" parTransId="{EE0D02B2-12D2-2C4F-82EC-1F4A280D3FDA}" sibTransId="{E7977811-E6EB-1145-8DBB-02F7EA627565}"/>
    <dgm:cxn modelId="{0732EF53-750F-A343-9D6B-8373EB64EC22}" type="presOf" srcId="{8590D67B-C396-6A46-A47C-9D9421426A0E}" destId="{624E3F3F-8D6D-EE4B-99F5-59F119502B69}" srcOrd="0" destOrd="0" presId="urn:microsoft.com/office/officeart/2005/8/layout/cycle2"/>
    <dgm:cxn modelId="{D3FACF5A-116E-DE4D-9F6C-9B117BEB1632}" type="presOf" srcId="{4E8C604D-287C-224E-8153-9E9CFB578E7A}" destId="{95184CB4-74B8-314B-8853-C218C5DFA1AD}" srcOrd="0" destOrd="0" presId="urn:microsoft.com/office/officeart/2005/8/layout/cycle2"/>
    <dgm:cxn modelId="{452ABA8F-050E-594B-94DD-5C41B9D35CC5}" type="presOf" srcId="{006E0335-1295-914C-979C-E0357749BE7F}" destId="{B3BF82F5-7131-5549-84D5-55CDA72E2AC4}" srcOrd="0" destOrd="0" presId="urn:microsoft.com/office/officeart/2005/8/layout/cycle2"/>
    <dgm:cxn modelId="{ED347792-9CF4-6C42-AE38-BAEE24FE650F}" type="presOf" srcId="{CD9ED3AD-F034-564E-A5C3-AE0D0B5791DB}" destId="{2D1A46F2-40D5-6442-9CA6-5EC475F58F83}" srcOrd="1" destOrd="0" presId="urn:microsoft.com/office/officeart/2005/8/layout/cycle2"/>
    <dgm:cxn modelId="{D34E9F93-A5AA-3246-87FB-DEE4A8BFC5BC}" type="presOf" srcId="{8590D67B-C396-6A46-A47C-9D9421426A0E}" destId="{37E21D1B-D377-1C4B-A86D-F3FB9630CC8E}" srcOrd="1" destOrd="0" presId="urn:microsoft.com/office/officeart/2005/8/layout/cycle2"/>
    <dgm:cxn modelId="{D431D198-E70D-EA48-87D9-CA6B08D66F06}" type="presOf" srcId="{7D76DDA4-A812-1841-8E64-D93703E2B3DD}" destId="{56140402-7641-FC4E-BB62-7E75A8E233FE}" srcOrd="1" destOrd="0" presId="urn:microsoft.com/office/officeart/2005/8/layout/cycle2"/>
    <dgm:cxn modelId="{EA29A39B-8261-A347-9F9D-AC517B1A3FCC}" type="presOf" srcId="{DB158450-FD19-A84A-ACF9-F315267F8893}" destId="{3849A495-EAAC-FA4E-BF28-46D0AC7FDA47}" srcOrd="0" destOrd="0" presId="urn:microsoft.com/office/officeart/2005/8/layout/cycle2"/>
    <dgm:cxn modelId="{DDE7BBA7-E300-1F43-B39B-A8A062E65A9A}" type="presOf" srcId="{E7977811-E6EB-1145-8DBB-02F7EA627565}" destId="{DAC4CF7E-802C-8049-B968-06D25DC26ED3}" srcOrd="1" destOrd="0" presId="urn:microsoft.com/office/officeart/2005/8/layout/cycle2"/>
    <dgm:cxn modelId="{C982F5AC-91AF-1C4F-97ED-E1D29AB66DDE}" type="presOf" srcId="{E7977811-E6EB-1145-8DBB-02F7EA627565}" destId="{C60C4F2B-2536-2043-8EE9-28B0BC7A7693}" srcOrd="0" destOrd="0" presId="urn:microsoft.com/office/officeart/2005/8/layout/cycle2"/>
    <dgm:cxn modelId="{D12EA4AF-BCFF-894D-9BD0-7D8C9D4D457A}" type="presOf" srcId="{7385C39C-9A5B-EE44-A1D2-B263ED83AC2E}" destId="{75B1A0B2-D71E-8841-BD1A-41CBF15478E3}" srcOrd="0" destOrd="0" presId="urn:microsoft.com/office/officeart/2005/8/layout/cycle2"/>
    <dgm:cxn modelId="{2F1BD3B7-FF4D-2B4F-A593-06BC6FDA36D0}" srcId="{7385C39C-9A5B-EE44-A1D2-B263ED83AC2E}" destId="{A15A0131-21A3-044C-9F28-82B40FFC4677}" srcOrd="1" destOrd="0" parTransId="{F7A21445-E719-DA4D-84F7-5022800FBC2F}" sibTransId="{7D76DDA4-A812-1841-8E64-D93703E2B3DD}"/>
    <dgm:cxn modelId="{A7663BBA-5F14-974D-8097-1D8C9136AEB8}" type="presOf" srcId="{CD9ED3AD-F034-564E-A5C3-AE0D0B5791DB}" destId="{281D45C1-8F2A-3749-B49E-0DDB98086999}" srcOrd="0" destOrd="0" presId="urn:microsoft.com/office/officeart/2005/8/layout/cycle2"/>
    <dgm:cxn modelId="{C5F682C1-CA66-D048-914D-E960A852C0B4}" type="presOf" srcId="{A2F69A89-C3C9-634A-ADDA-876186A4ED63}" destId="{4E56BFEA-96DD-CE4B-BBAC-794680D40485}" srcOrd="0" destOrd="0" presId="urn:microsoft.com/office/officeart/2005/8/layout/cycle2"/>
    <dgm:cxn modelId="{47CA80DA-C5BE-FC4F-921A-850216560BE0}" srcId="{7385C39C-9A5B-EE44-A1D2-B263ED83AC2E}" destId="{013815AA-02A6-4D47-BEC2-AC9EFA4FB393}" srcOrd="0" destOrd="0" parTransId="{E240E39B-B6BE-6845-99B3-35D2527DE438}" sibTransId="{006E0335-1295-914C-979C-E0357749BE7F}"/>
    <dgm:cxn modelId="{E88511E3-C5C6-314A-9722-36B048D7A7AA}" type="presOf" srcId="{006E0335-1295-914C-979C-E0357749BE7F}" destId="{3551E280-57A9-E549-85D2-19E4769D018C}" srcOrd="1" destOrd="0" presId="urn:microsoft.com/office/officeart/2005/8/layout/cycle2"/>
    <dgm:cxn modelId="{0C3469E6-A4CA-7143-A5B8-37393AA233A7}" type="presOf" srcId="{A15A0131-21A3-044C-9F28-82B40FFC4677}" destId="{759D37DC-9AC4-C347-B005-B93A5C320681}" srcOrd="0" destOrd="0" presId="urn:microsoft.com/office/officeart/2005/8/layout/cycle2"/>
    <dgm:cxn modelId="{22BF23F3-3E21-6742-98BB-A2CB72F65E03}" srcId="{7385C39C-9A5B-EE44-A1D2-B263ED83AC2E}" destId="{A2F69A89-C3C9-634A-ADDA-876186A4ED63}" srcOrd="3" destOrd="0" parTransId="{92A89F04-B139-C346-828A-3D35CD266166}" sibTransId="{8590D67B-C396-6A46-A47C-9D9421426A0E}"/>
    <dgm:cxn modelId="{AFC2DB34-63B3-7946-83A1-A67DE3A110E4}" type="presParOf" srcId="{75B1A0B2-D71E-8841-BD1A-41CBF15478E3}" destId="{6DD6AA0F-B058-1343-A3D6-7E5170044A37}" srcOrd="0" destOrd="0" presId="urn:microsoft.com/office/officeart/2005/8/layout/cycle2"/>
    <dgm:cxn modelId="{898A28E5-9556-1143-9EF9-FC58B0451F9B}" type="presParOf" srcId="{75B1A0B2-D71E-8841-BD1A-41CBF15478E3}" destId="{B3BF82F5-7131-5549-84D5-55CDA72E2AC4}" srcOrd="1" destOrd="0" presId="urn:microsoft.com/office/officeart/2005/8/layout/cycle2"/>
    <dgm:cxn modelId="{C5240AC0-3F63-0E4A-90ED-CD9B07099A6E}" type="presParOf" srcId="{B3BF82F5-7131-5549-84D5-55CDA72E2AC4}" destId="{3551E280-57A9-E549-85D2-19E4769D018C}" srcOrd="0" destOrd="0" presId="urn:microsoft.com/office/officeart/2005/8/layout/cycle2"/>
    <dgm:cxn modelId="{365F5181-0182-A84A-B511-FBD9FF3DE1FE}" type="presParOf" srcId="{75B1A0B2-D71E-8841-BD1A-41CBF15478E3}" destId="{759D37DC-9AC4-C347-B005-B93A5C320681}" srcOrd="2" destOrd="0" presId="urn:microsoft.com/office/officeart/2005/8/layout/cycle2"/>
    <dgm:cxn modelId="{DF37F0BC-2125-F945-BE44-864A2E529C0A}" type="presParOf" srcId="{75B1A0B2-D71E-8841-BD1A-41CBF15478E3}" destId="{9A6390E2-C5FF-CD4C-8FA1-C5199F2EF3AB}" srcOrd="3" destOrd="0" presId="urn:microsoft.com/office/officeart/2005/8/layout/cycle2"/>
    <dgm:cxn modelId="{0FBC8682-3ADA-444F-AD31-9C941C94F6A7}" type="presParOf" srcId="{9A6390E2-C5FF-CD4C-8FA1-C5199F2EF3AB}" destId="{56140402-7641-FC4E-BB62-7E75A8E233FE}" srcOrd="0" destOrd="0" presId="urn:microsoft.com/office/officeart/2005/8/layout/cycle2"/>
    <dgm:cxn modelId="{3D28571A-B4C0-344A-A367-46B247A7BE5F}" type="presParOf" srcId="{75B1A0B2-D71E-8841-BD1A-41CBF15478E3}" destId="{3849A495-EAAC-FA4E-BF28-46D0AC7FDA47}" srcOrd="4" destOrd="0" presId="urn:microsoft.com/office/officeart/2005/8/layout/cycle2"/>
    <dgm:cxn modelId="{4A15CC1F-C695-7C40-9BFE-88D9FE258037}" type="presParOf" srcId="{75B1A0B2-D71E-8841-BD1A-41CBF15478E3}" destId="{281D45C1-8F2A-3749-B49E-0DDB98086999}" srcOrd="5" destOrd="0" presId="urn:microsoft.com/office/officeart/2005/8/layout/cycle2"/>
    <dgm:cxn modelId="{3EDC1CC6-9219-A240-98F3-2E1E547F9CCC}" type="presParOf" srcId="{281D45C1-8F2A-3749-B49E-0DDB98086999}" destId="{2D1A46F2-40D5-6442-9CA6-5EC475F58F83}" srcOrd="0" destOrd="0" presId="urn:microsoft.com/office/officeart/2005/8/layout/cycle2"/>
    <dgm:cxn modelId="{763A550B-FC56-B242-A89E-C621C80030A2}" type="presParOf" srcId="{75B1A0B2-D71E-8841-BD1A-41CBF15478E3}" destId="{4E56BFEA-96DD-CE4B-BBAC-794680D40485}" srcOrd="6" destOrd="0" presId="urn:microsoft.com/office/officeart/2005/8/layout/cycle2"/>
    <dgm:cxn modelId="{D260E44B-5024-1C46-AA97-64AB1263D499}" type="presParOf" srcId="{75B1A0B2-D71E-8841-BD1A-41CBF15478E3}" destId="{624E3F3F-8D6D-EE4B-99F5-59F119502B69}" srcOrd="7" destOrd="0" presId="urn:microsoft.com/office/officeart/2005/8/layout/cycle2"/>
    <dgm:cxn modelId="{9C37BC51-5EFC-2A45-B4E6-A7966A58B797}" type="presParOf" srcId="{624E3F3F-8D6D-EE4B-99F5-59F119502B69}" destId="{37E21D1B-D377-1C4B-A86D-F3FB9630CC8E}" srcOrd="0" destOrd="0" presId="urn:microsoft.com/office/officeart/2005/8/layout/cycle2"/>
    <dgm:cxn modelId="{1945F90C-C67E-BA4C-BCBD-AF68F64483BF}" type="presParOf" srcId="{75B1A0B2-D71E-8841-BD1A-41CBF15478E3}" destId="{95184CB4-74B8-314B-8853-C218C5DFA1AD}" srcOrd="8" destOrd="0" presId="urn:microsoft.com/office/officeart/2005/8/layout/cycle2"/>
    <dgm:cxn modelId="{828D838C-F5CF-2B4A-A93C-9C4230B1A9F9}" type="presParOf" srcId="{75B1A0B2-D71E-8841-BD1A-41CBF15478E3}" destId="{C60C4F2B-2536-2043-8EE9-28B0BC7A7693}" srcOrd="9" destOrd="0" presId="urn:microsoft.com/office/officeart/2005/8/layout/cycle2"/>
    <dgm:cxn modelId="{937C7E30-85A6-B54D-8CF8-D8353FA1DC9A}" type="presParOf" srcId="{C60C4F2B-2536-2043-8EE9-28B0BC7A7693}" destId="{DAC4CF7E-802C-8049-B968-06D25DC26ED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5688C-370E-4EAB-A858-F500F328AB87}">
      <dsp:nvSpPr>
        <dsp:cNvPr id="0" name=""/>
        <dsp:cNvSpPr/>
      </dsp:nvSpPr>
      <dsp:spPr>
        <a:xfrm>
          <a:off x="68730" y="525833"/>
          <a:ext cx="725928" cy="72592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9D02A-07EF-4CCF-8E31-DB69B3448096}">
      <dsp:nvSpPr>
        <dsp:cNvPr id="0" name=""/>
        <dsp:cNvSpPr/>
      </dsp:nvSpPr>
      <dsp:spPr>
        <a:xfrm>
          <a:off x="221175" y="678278"/>
          <a:ext cx="421038" cy="4210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DF6A3-D1E2-43DD-B938-A9C30E04A983}">
      <dsp:nvSpPr>
        <dsp:cNvPr id="0" name=""/>
        <dsp:cNvSpPr/>
      </dsp:nvSpPr>
      <dsp:spPr>
        <a:xfrm>
          <a:off x="950215" y="525833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Aquisição</a:t>
          </a:r>
          <a:r>
            <a:rPr lang="en-US" sz="1400" kern="1200"/>
            <a:t> de </a:t>
          </a:r>
          <a:r>
            <a:rPr lang="en-US" sz="1400" kern="1200" err="1"/>
            <a:t>variáveis</a:t>
          </a:r>
          <a:r>
            <a:rPr lang="en-US" sz="1400" kern="1200"/>
            <a:t> </a:t>
          </a:r>
          <a:r>
            <a:rPr lang="en-US" sz="1400" kern="1200" err="1"/>
            <a:t>em</a:t>
          </a:r>
          <a:r>
            <a:rPr lang="en-US" sz="1400" kern="1200"/>
            <a:t> </a:t>
          </a:r>
          <a:r>
            <a:rPr lang="en-US" sz="1400" kern="1200" err="1"/>
            <a:t>ambiente</a:t>
          </a:r>
          <a:r>
            <a:rPr lang="en-US" sz="1400" kern="1200"/>
            <a:t> industrial</a:t>
          </a:r>
        </a:p>
      </dsp:txBody>
      <dsp:txXfrm>
        <a:off x="950215" y="525833"/>
        <a:ext cx="1711117" cy="725928"/>
      </dsp:txXfrm>
    </dsp:sp>
    <dsp:sp modelId="{7790B804-5A04-4D8B-AA09-72D6640BBEDA}">
      <dsp:nvSpPr>
        <dsp:cNvPr id="0" name=""/>
        <dsp:cNvSpPr/>
      </dsp:nvSpPr>
      <dsp:spPr>
        <a:xfrm>
          <a:off x="2959481" y="525833"/>
          <a:ext cx="725928" cy="725928"/>
        </a:xfrm>
        <a:prstGeom prst="ellipse">
          <a:avLst/>
        </a:prstGeom>
        <a:solidFill>
          <a:schemeClr val="accent5">
            <a:hueOff val="-494883"/>
            <a:satOff val="107"/>
            <a:lumOff val="-22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83774-DA10-427A-8736-450411408F1C}">
      <dsp:nvSpPr>
        <dsp:cNvPr id="0" name=""/>
        <dsp:cNvSpPr/>
      </dsp:nvSpPr>
      <dsp:spPr>
        <a:xfrm>
          <a:off x="3111926" y="678278"/>
          <a:ext cx="421038" cy="4210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3210A-A14A-48C1-A9A1-807D90F4FE97}">
      <dsp:nvSpPr>
        <dsp:cNvPr id="0" name=""/>
        <dsp:cNvSpPr/>
      </dsp:nvSpPr>
      <dsp:spPr>
        <a:xfrm>
          <a:off x="3840966" y="525833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Utilização</a:t>
          </a:r>
          <a:r>
            <a:rPr lang="en-US" sz="1400" kern="1200" dirty="0"/>
            <a:t> de base de dados </a:t>
          </a:r>
        </a:p>
      </dsp:txBody>
      <dsp:txXfrm>
        <a:off x="3840966" y="525833"/>
        <a:ext cx="1711117" cy="725928"/>
      </dsp:txXfrm>
    </dsp:sp>
    <dsp:sp modelId="{4BB58574-26B0-4660-9F36-9EC245BF952C}">
      <dsp:nvSpPr>
        <dsp:cNvPr id="0" name=""/>
        <dsp:cNvSpPr/>
      </dsp:nvSpPr>
      <dsp:spPr>
        <a:xfrm>
          <a:off x="68730" y="1764531"/>
          <a:ext cx="725928" cy="725928"/>
        </a:xfrm>
        <a:prstGeom prst="ellipse">
          <a:avLst/>
        </a:prstGeom>
        <a:solidFill>
          <a:schemeClr val="accent5">
            <a:hueOff val="-989765"/>
            <a:satOff val="213"/>
            <a:lumOff val="-45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ED373-0D40-4EAC-8ED6-4DDADB2A1715}">
      <dsp:nvSpPr>
        <dsp:cNvPr id="0" name=""/>
        <dsp:cNvSpPr/>
      </dsp:nvSpPr>
      <dsp:spPr>
        <a:xfrm>
          <a:off x="221175" y="1916976"/>
          <a:ext cx="421038" cy="4210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CAACD-3089-45C2-A9CB-7074B9B29110}">
      <dsp:nvSpPr>
        <dsp:cNvPr id="0" name=""/>
        <dsp:cNvSpPr/>
      </dsp:nvSpPr>
      <dsp:spPr>
        <a:xfrm>
          <a:off x="950215" y="1764531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Aplicação</a:t>
          </a:r>
          <a:r>
            <a:rPr lang="en-US" sz="1400" kern="1200"/>
            <a:t> de </a:t>
          </a:r>
          <a:r>
            <a:rPr lang="en-US" sz="1400" kern="1200" err="1"/>
            <a:t>Inteligencia</a:t>
          </a:r>
          <a:r>
            <a:rPr lang="en-US" sz="1400" kern="1200"/>
            <a:t> artificial e deep learning</a:t>
          </a:r>
        </a:p>
      </dsp:txBody>
      <dsp:txXfrm>
        <a:off x="950215" y="1764531"/>
        <a:ext cx="1711117" cy="725928"/>
      </dsp:txXfrm>
    </dsp:sp>
    <dsp:sp modelId="{E4D95E76-2055-4CEB-B9D1-6B3BFD6C6630}">
      <dsp:nvSpPr>
        <dsp:cNvPr id="0" name=""/>
        <dsp:cNvSpPr/>
      </dsp:nvSpPr>
      <dsp:spPr>
        <a:xfrm>
          <a:off x="2959481" y="1764531"/>
          <a:ext cx="725928" cy="725928"/>
        </a:xfrm>
        <a:prstGeom prst="ellipse">
          <a:avLst/>
        </a:prstGeom>
        <a:solidFill>
          <a:schemeClr val="accent5">
            <a:hueOff val="-1484648"/>
            <a:satOff val="320"/>
            <a:lumOff val="-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0AF80-1135-4B66-8D2B-F64C506C9805}">
      <dsp:nvSpPr>
        <dsp:cNvPr id="0" name=""/>
        <dsp:cNvSpPr/>
      </dsp:nvSpPr>
      <dsp:spPr>
        <a:xfrm>
          <a:off x="3111926" y="1916976"/>
          <a:ext cx="421038" cy="4210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005D3-90C7-4C12-A1E5-0641FA4400A6}">
      <dsp:nvSpPr>
        <dsp:cNvPr id="0" name=""/>
        <dsp:cNvSpPr/>
      </dsp:nvSpPr>
      <dsp:spPr>
        <a:xfrm>
          <a:off x="3840966" y="1764531"/>
          <a:ext cx="1711117" cy="725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Avaliação</a:t>
          </a:r>
          <a:r>
            <a:rPr lang="en-US" sz="1400" kern="1200"/>
            <a:t> da </a:t>
          </a:r>
          <a:r>
            <a:rPr lang="en-US" sz="1400" kern="1200" err="1"/>
            <a:t>variação</a:t>
          </a:r>
          <a:r>
            <a:rPr lang="en-US" sz="1400" kern="1200"/>
            <a:t> dos dados para </a:t>
          </a:r>
          <a:r>
            <a:rPr lang="en-US" sz="1400" kern="1200" err="1"/>
            <a:t>identificar</a:t>
          </a:r>
          <a:r>
            <a:rPr lang="en-US" sz="1400" kern="1200"/>
            <a:t> </a:t>
          </a:r>
          <a:r>
            <a:rPr lang="en-US" sz="1400" kern="1200" err="1"/>
            <a:t>avarias</a:t>
          </a:r>
          <a:endParaRPr lang="en-US" sz="1400" kern="1200"/>
        </a:p>
      </dsp:txBody>
      <dsp:txXfrm>
        <a:off x="3840966" y="1764531"/>
        <a:ext cx="1711117" cy="725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6AA0F-B058-1343-A3D6-7E5170044A37}">
      <dsp:nvSpPr>
        <dsp:cNvPr id="0" name=""/>
        <dsp:cNvSpPr/>
      </dsp:nvSpPr>
      <dsp:spPr>
        <a:xfrm>
          <a:off x="2011927" y="744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Máquina</a:t>
          </a:r>
        </a:p>
      </dsp:txBody>
      <dsp:txXfrm>
        <a:off x="2174810" y="163627"/>
        <a:ext cx="786467" cy="786467"/>
      </dsp:txXfrm>
    </dsp:sp>
    <dsp:sp modelId="{B3BF82F5-7131-5549-84D5-55CDA72E2AC4}">
      <dsp:nvSpPr>
        <dsp:cNvPr id="0" name=""/>
        <dsp:cNvSpPr/>
      </dsp:nvSpPr>
      <dsp:spPr>
        <a:xfrm rot="2160000">
          <a:off x="3088974" y="855005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3097440" y="904025"/>
        <a:ext cx="206865" cy="225226"/>
      </dsp:txXfrm>
    </dsp:sp>
    <dsp:sp modelId="{759D37DC-9AC4-C347-B005-B93A5C320681}">
      <dsp:nvSpPr>
        <dsp:cNvPr id="0" name=""/>
        <dsp:cNvSpPr/>
      </dsp:nvSpPr>
      <dsp:spPr>
        <a:xfrm>
          <a:off x="3362843" y="982242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Sensores</a:t>
          </a:r>
        </a:p>
      </dsp:txBody>
      <dsp:txXfrm>
        <a:off x="3525726" y="1145125"/>
        <a:ext cx="786467" cy="786467"/>
      </dsp:txXfrm>
    </dsp:sp>
    <dsp:sp modelId="{9A6390E2-C5FF-CD4C-8FA1-C5199F2EF3AB}">
      <dsp:nvSpPr>
        <dsp:cNvPr id="0" name=""/>
        <dsp:cNvSpPr/>
      </dsp:nvSpPr>
      <dsp:spPr>
        <a:xfrm rot="6480000">
          <a:off x="3515781" y="2136764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 rot="10800000">
        <a:off x="3573808" y="2169681"/>
        <a:ext cx="206865" cy="225226"/>
      </dsp:txXfrm>
    </dsp:sp>
    <dsp:sp modelId="{3849A495-EAAC-FA4E-BF28-46D0AC7FDA47}">
      <dsp:nvSpPr>
        <dsp:cNvPr id="0" name=""/>
        <dsp:cNvSpPr/>
      </dsp:nvSpPr>
      <dsp:spPr>
        <a:xfrm>
          <a:off x="2846839" y="2570340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PC</a:t>
          </a:r>
        </a:p>
      </dsp:txBody>
      <dsp:txXfrm>
        <a:off x="3009722" y="2733223"/>
        <a:ext cx="786467" cy="786467"/>
      </dsp:txXfrm>
    </dsp:sp>
    <dsp:sp modelId="{281D45C1-8F2A-3749-B49E-0DDB98086999}">
      <dsp:nvSpPr>
        <dsp:cNvPr id="0" name=""/>
        <dsp:cNvSpPr/>
      </dsp:nvSpPr>
      <dsp:spPr>
        <a:xfrm rot="10800000">
          <a:off x="2428646" y="2938767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 rot="10800000">
        <a:off x="2517303" y="3013843"/>
        <a:ext cx="206865" cy="225226"/>
      </dsp:txXfrm>
    </dsp:sp>
    <dsp:sp modelId="{4E56BFEA-96DD-CE4B-BBAC-794680D40485}">
      <dsp:nvSpPr>
        <dsp:cNvPr id="0" name=""/>
        <dsp:cNvSpPr/>
      </dsp:nvSpPr>
      <dsp:spPr>
        <a:xfrm>
          <a:off x="1177014" y="2570340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PLC</a:t>
          </a:r>
        </a:p>
      </dsp:txBody>
      <dsp:txXfrm>
        <a:off x="1339897" y="2733223"/>
        <a:ext cx="786467" cy="786467"/>
      </dsp:txXfrm>
    </dsp:sp>
    <dsp:sp modelId="{624E3F3F-8D6D-EE4B-99F5-59F119502B69}">
      <dsp:nvSpPr>
        <dsp:cNvPr id="0" name=""/>
        <dsp:cNvSpPr/>
      </dsp:nvSpPr>
      <dsp:spPr>
        <a:xfrm rot="15120000">
          <a:off x="1329953" y="2152673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 rot="10800000">
        <a:off x="1387980" y="2269908"/>
        <a:ext cx="206865" cy="225226"/>
      </dsp:txXfrm>
    </dsp:sp>
    <dsp:sp modelId="{95184CB4-74B8-314B-8853-C218C5DFA1AD}">
      <dsp:nvSpPr>
        <dsp:cNvPr id="0" name=""/>
        <dsp:cNvSpPr/>
      </dsp:nvSpPr>
      <dsp:spPr>
        <a:xfrm>
          <a:off x="661010" y="982242"/>
          <a:ext cx="1112233" cy="11122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Atuadores</a:t>
          </a:r>
        </a:p>
      </dsp:txBody>
      <dsp:txXfrm>
        <a:off x="823893" y="1145125"/>
        <a:ext cx="786467" cy="786467"/>
      </dsp:txXfrm>
    </dsp:sp>
    <dsp:sp modelId="{C60C4F2B-2536-2043-8EE9-28B0BC7A7693}">
      <dsp:nvSpPr>
        <dsp:cNvPr id="0" name=""/>
        <dsp:cNvSpPr/>
      </dsp:nvSpPr>
      <dsp:spPr>
        <a:xfrm rot="19440000">
          <a:off x="1738057" y="864837"/>
          <a:ext cx="295522" cy="375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1746523" y="965969"/>
        <a:ext cx="206865" cy="225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9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4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3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3/19/22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3/19/22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0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3/19/22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5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51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37" descr="Caixas de transportador e cilindro">
            <a:extLst>
              <a:ext uri="{FF2B5EF4-FFF2-40B4-BE49-F238E27FC236}">
                <a16:creationId xmlns:a16="http://schemas.microsoft.com/office/drawing/2014/main" id="{8EE9F0CD-7DE7-9B29-E0D2-590072E8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503" b="18497"/>
          <a:stretch/>
        </p:blipFill>
        <p:spPr>
          <a:xfrm>
            <a:off x="-3049" y="13642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9600997" cy="2334248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5300"/>
            </a:br>
            <a:r>
              <a:rPr lang="en-US" sz="5300">
                <a:solidFill>
                  <a:srgbClr val="FFFFFF"/>
                </a:solidFill>
              </a:rPr>
              <a:t>Bancada </a:t>
            </a:r>
            <a:r>
              <a:rPr lang="en-US" sz="5300" err="1">
                <a:solidFill>
                  <a:srgbClr val="FFFFFF"/>
                </a:solidFill>
              </a:rPr>
              <a:t>Diagnóstico</a:t>
            </a:r>
            <a:br>
              <a:rPr lang="en-US" sz="3000"/>
            </a:br>
            <a:r>
              <a:rPr lang="pt-PT" sz="3100" b="0">
                <a:solidFill>
                  <a:srgbClr val="FFFFFF"/>
                </a:solidFill>
              </a:rPr>
              <a:t>Projeto em Sistemas de Automação</a:t>
            </a:r>
            <a:br>
              <a:rPr lang="pt-PT" sz="3000"/>
            </a:b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5431" y="4665330"/>
            <a:ext cx="4069370" cy="172402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PT">
                <a:solidFill>
                  <a:srgbClr val="FFFFFF"/>
                </a:solidFill>
              </a:rPr>
              <a:t>Bruno Vilarinho</a:t>
            </a:r>
          </a:p>
          <a:p>
            <a:pPr>
              <a:lnSpc>
                <a:spcPct val="90000"/>
              </a:lnSpc>
            </a:pPr>
            <a:r>
              <a:rPr lang="pt-PT">
                <a:solidFill>
                  <a:srgbClr val="FFFFFF"/>
                </a:solidFill>
              </a:rPr>
              <a:t>Carlos Sousa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Ivan Paiva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Victor Soares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0C084C-2967-474A-B5F9-270F1FB4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92CF80-B574-E147-80C6-34BB8D06B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5021183" cy="193417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Objetivo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m 9" descr="Organogramas e gráficos coloridas">
            <a:extLst>
              <a:ext uri="{FF2B5EF4-FFF2-40B4-BE49-F238E27FC236}">
                <a16:creationId xmlns:a16="http://schemas.microsoft.com/office/drawing/2014/main" id="{CB6E84D7-D510-074A-B21E-6EDC0C4D3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" b="20255"/>
          <a:stretch/>
        </p:blipFill>
        <p:spPr>
          <a:xfrm>
            <a:off x="6652949" y="657370"/>
            <a:ext cx="5030402" cy="2650698"/>
          </a:xfrm>
          <a:prstGeom prst="rect">
            <a:avLst/>
          </a:prstGeom>
        </p:spPr>
      </p:pic>
      <p:pic>
        <p:nvPicPr>
          <p:cNvPr id="7" name="Imagem 6" descr="Arte digital de cérebro">
            <a:extLst>
              <a:ext uri="{FF2B5EF4-FFF2-40B4-BE49-F238E27FC236}">
                <a16:creationId xmlns:a16="http://schemas.microsoft.com/office/drawing/2014/main" id="{DEBAB175-189B-0C4F-8905-CAA28F49F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2"/>
          <a:stretch/>
        </p:blipFill>
        <p:spPr>
          <a:xfrm>
            <a:off x="6643728" y="3549933"/>
            <a:ext cx="5030402" cy="2650699"/>
          </a:xfrm>
          <a:prstGeom prst="rect">
            <a:avLst/>
          </a:prstGeom>
        </p:spPr>
      </p:pic>
      <p:graphicFrame>
        <p:nvGraphicFramePr>
          <p:cNvPr id="28" name="Subtitle 2">
            <a:extLst>
              <a:ext uri="{FF2B5EF4-FFF2-40B4-BE49-F238E27FC236}">
                <a16:creationId xmlns:a16="http://schemas.microsoft.com/office/drawing/2014/main" id="{38BEDB65-5C8C-80BA-003D-1E33F932A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424617"/>
              </p:ext>
            </p:extLst>
          </p:nvPr>
        </p:nvGraphicFramePr>
        <p:xfrm>
          <a:off x="593869" y="2273410"/>
          <a:ext cx="5620814" cy="3016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2280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C781D-1ADB-944B-997A-F761F6E3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Layout geral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D5FDDD0A-2566-4C4E-84FB-C6ED70B12D15}"/>
              </a:ext>
            </a:extLst>
          </p:cNvPr>
          <p:cNvSpPr txBox="1"/>
          <p:nvPr/>
        </p:nvSpPr>
        <p:spPr>
          <a:xfrm>
            <a:off x="1609462" y="2454706"/>
            <a:ext cx="28303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Receção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Obtidos pelos 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r>
              <a:rPr lang="pt-PT"/>
              <a:t>Armazenar informação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Base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r>
              <a:rPr lang="pt-PT"/>
              <a:t>Processamento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Inteligência artificial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r>
              <a:rPr lang="pt-PT"/>
              <a:t>Prevenção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Avisos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Atuadores</a:t>
            </a:r>
          </a:p>
        </p:txBody>
      </p:sp>
      <p:sp>
        <p:nvSpPr>
          <p:cNvPr id="21" name="Seta para a Direita 4">
            <a:extLst>
              <a:ext uri="{FF2B5EF4-FFF2-40B4-BE49-F238E27FC236}">
                <a16:creationId xmlns:a16="http://schemas.microsoft.com/office/drawing/2014/main" id="{A59B5EEE-E277-7041-A4ED-7DE291846F9B}"/>
              </a:ext>
            </a:extLst>
          </p:cNvPr>
          <p:cNvSpPr txBox="1"/>
          <p:nvPr/>
        </p:nvSpPr>
        <p:spPr>
          <a:xfrm>
            <a:off x="7456903" y="1325948"/>
            <a:ext cx="722244" cy="2594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1400" kern="1200" dirty="0">
                <a:solidFill>
                  <a:schemeClr val="tx1"/>
                </a:solidFill>
              </a:rPr>
              <a:t>ESP 32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8EABD48-1BFD-E94D-AF08-5B5269D3500E}"/>
              </a:ext>
            </a:extLst>
          </p:cNvPr>
          <p:cNvGrpSpPr/>
          <p:nvPr/>
        </p:nvGrpSpPr>
        <p:grpSpPr>
          <a:xfrm>
            <a:off x="4717034" y="1009135"/>
            <a:ext cx="6201982" cy="5003464"/>
            <a:chOff x="4717034" y="1009135"/>
            <a:chExt cx="6201982" cy="5003464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4C6819C-9EA4-ED46-A378-33D4A0D0EF49}"/>
                </a:ext>
              </a:extLst>
            </p:cNvPr>
            <p:cNvGrpSpPr/>
            <p:nvPr/>
          </p:nvGrpSpPr>
          <p:grpSpPr>
            <a:xfrm>
              <a:off x="4717034" y="1009135"/>
              <a:ext cx="6201982" cy="5003464"/>
              <a:chOff x="4249557" y="762799"/>
              <a:chExt cx="6201982" cy="5003464"/>
            </a:xfrm>
          </p:grpSpPr>
          <p:graphicFrame>
            <p:nvGraphicFramePr>
              <p:cNvPr id="42" name="Diagrama 41">
                <a:extLst>
                  <a:ext uri="{FF2B5EF4-FFF2-40B4-BE49-F238E27FC236}">
                    <a16:creationId xmlns:a16="http://schemas.microsoft.com/office/drawing/2014/main" id="{A2D53243-437D-554A-956E-8F8CC3414F5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17438587"/>
                  </p:ext>
                </p:extLst>
              </p:nvPr>
            </p:nvGraphicFramePr>
            <p:xfrm>
              <a:off x="4249557" y="762799"/>
              <a:ext cx="5136088" cy="36833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pSp>
            <p:nvGrpSpPr>
              <p:cNvPr id="43" name="Agrupar 42">
                <a:extLst>
                  <a:ext uri="{FF2B5EF4-FFF2-40B4-BE49-F238E27FC236}">
                    <a16:creationId xmlns:a16="http://schemas.microsoft.com/office/drawing/2014/main" id="{C4DE3710-9819-284C-B62B-D6DB497E5F0C}"/>
                  </a:ext>
                </a:extLst>
              </p:cNvPr>
              <p:cNvGrpSpPr/>
              <p:nvPr/>
            </p:nvGrpSpPr>
            <p:grpSpPr>
              <a:xfrm>
                <a:off x="9270739" y="2676028"/>
                <a:ext cx="1180800" cy="1180800"/>
                <a:chOff x="1118505" y="3064390"/>
                <a:chExt cx="2353468" cy="2353468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5A74522-1EF7-9846-B031-B2E21DDA2CCF}"/>
                    </a:ext>
                  </a:extLst>
                </p:cNvPr>
                <p:cNvSpPr/>
                <p:nvPr/>
              </p:nvSpPr>
              <p:spPr>
                <a:xfrm>
                  <a:off x="1118505" y="3064390"/>
                  <a:ext cx="2353468" cy="2353468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5" name="Oval 4">
                  <a:extLst>
                    <a:ext uri="{FF2B5EF4-FFF2-40B4-BE49-F238E27FC236}">
                      <a16:creationId xmlns:a16="http://schemas.microsoft.com/office/drawing/2014/main" id="{D64D3E5A-B37A-2B47-AB71-1F55B7010C31}"/>
                    </a:ext>
                  </a:extLst>
                </p:cNvPr>
                <p:cNvSpPr txBox="1"/>
                <p:nvPr/>
              </p:nvSpPr>
              <p:spPr>
                <a:xfrm>
                  <a:off x="1463162" y="3409047"/>
                  <a:ext cx="1664154" cy="166415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9370" tIns="39370" rIns="39370" bIns="39370" numCol="1" spcCol="1270" anchor="ctr" anchorCtr="0">
                  <a:noAutofit/>
                </a:bodyPr>
                <a:lstStyle/>
                <a:p>
                  <a:pPr marL="0" lvl="0" indent="0" algn="ctr" defTabSz="1377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1400" dirty="0"/>
                    <a:t>Base de dados</a:t>
                  </a:r>
                  <a:endParaRPr lang="pt-PT" sz="1400" kern="1200" dirty="0"/>
                </a:p>
              </p:txBody>
            </p:sp>
          </p:grpSp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C5BF8FE2-7214-994D-B8E1-3E9F740ACED1}"/>
                  </a:ext>
                </a:extLst>
              </p:cNvPr>
              <p:cNvGrpSpPr/>
              <p:nvPr/>
            </p:nvGrpSpPr>
            <p:grpSpPr>
              <a:xfrm>
                <a:off x="8411033" y="4585463"/>
                <a:ext cx="1180800" cy="1180800"/>
                <a:chOff x="1118505" y="3064390"/>
                <a:chExt cx="2353468" cy="2353468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E1BC0F8-6A26-FA4B-B3DA-5563CF3653C2}"/>
                    </a:ext>
                  </a:extLst>
                </p:cNvPr>
                <p:cNvSpPr/>
                <p:nvPr/>
              </p:nvSpPr>
              <p:spPr>
                <a:xfrm>
                  <a:off x="1118505" y="3064390"/>
                  <a:ext cx="2353468" cy="2353468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8" name="Oval 4">
                  <a:extLst>
                    <a:ext uri="{FF2B5EF4-FFF2-40B4-BE49-F238E27FC236}">
                      <a16:creationId xmlns:a16="http://schemas.microsoft.com/office/drawing/2014/main" id="{6F697615-1320-D04F-839F-21E1C7714422}"/>
                    </a:ext>
                  </a:extLst>
                </p:cNvPr>
                <p:cNvSpPr txBox="1"/>
                <p:nvPr/>
              </p:nvSpPr>
              <p:spPr>
                <a:xfrm>
                  <a:off x="1324336" y="3377119"/>
                  <a:ext cx="1941806" cy="17280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9370" tIns="39370" rIns="39370" bIns="39370" numCol="1" spcCol="1270" anchor="ctr" anchorCtr="0">
                  <a:noAutofit/>
                </a:bodyPr>
                <a:lstStyle/>
                <a:p>
                  <a:pPr marL="0" lvl="0" indent="0" algn="ctr" defTabSz="1377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1400" dirty="0"/>
                    <a:t>Inteligência artificial</a:t>
                  </a:r>
                  <a:endParaRPr lang="pt-PT" sz="1400" kern="1200" dirty="0"/>
                </a:p>
              </p:txBody>
            </p:sp>
          </p:grpSp>
          <p:sp>
            <p:nvSpPr>
              <p:cNvPr id="52" name="Seta para a Esquerda e para a Direita 51">
                <a:extLst>
                  <a:ext uri="{FF2B5EF4-FFF2-40B4-BE49-F238E27FC236}">
                    <a16:creationId xmlns:a16="http://schemas.microsoft.com/office/drawing/2014/main" id="{4DAC0809-EB47-4C44-9BC5-923627E8FBFB}"/>
                  </a:ext>
                </a:extLst>
              </p:cNvPr>
              <p:cNvSpPr/>
              <p:nvPr/>
            </p:nvSpPr>
            <p:spPr>
              <a:xfrm rot="17854073">
                <a:off x="9176728" y="4046758"/>
                <a:ext cx="617985" cy="398371"/>
              </a:xfrm>
              <a:prstGeom prst="left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59" name="Seta para a Direita 58">
                <a:extLst>
                  <a:ext uri="{FF2B5EF4-FFF2-40B4-BE49-F238E27FC236}">
                    <a16:creationId xmlns:a16="http://schemas.microsoft.com/office/drawing/2014/main" id="{31B98D1A-D0D8-5A4B-8B99-31CD3E2C1EAB}"/>
                  </a:ext>
                </a:extLst>
              </p:cNvPr>
              <p:cNvSpPr/>
              <p:nvPr/>
            </p:nvSpPr>
            <p:spPr>
              <a:xfrm rot="1983694">
                <a:off x="8832723" y="2617743"/>
                <a:ext cx="370370" cy="417709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PT"/>
              </a:p>
            </p:txBody>
          </p:sp>
          <p:sp>
            <p:nvSpPr>
              <p:cNvPr id="22" name="Seta para a Direita 4">
                <a:extLst>
                  <a:ext uri="{FF2B5EF4-FFF2-40B4-BE49-F238E27FC236}">
                    <a16:creationId xmlns:a16="http://schemas.microsoft.com/office/drawing/2014/main" id="{686AA302-7543-DE43-A1B7-60C04E0AB3C1}"/>
                  </a:ext>
                </a:extLst>
              </p:cNvPr>
              <p:cNvSpPr txBox="1"/>
              <p:nvPr/>
            </p:nvSpPr>
            <p:spPr>
              <a:xfrm>
                <a:off x="9546494" y="3420998"/>
                <a:ext cx="722244" cy="259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pt-PT" sz="1400" dirty="0" err="1">
                    <a:solidFill>
                      <a:schemeClr val="tx1"/>
                    </a:solidFill>
                  </a:rPr>
                  <a:t>MySQL</a:t>
                </a:r>
                <a:endParaRPr lang="pt-PT" sz="14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Seta para a Direita 22">
                <a:extLst>
                  <a:ext uri="{FF2B5EF4-FFF2-40B4-BE49-F238E27FC236}">
                    <a16:creationId xmlns:a16="http://schemas.microsoft.com/office/drawing/2014/main" id="{1C120232-2C72-1D41-AEB7-8797DA3FEE28}"/>
                  </a:ext>
                </a:extLst>
              </p:cNvPr>
              <p:cNvSpPr/>
              <p:nvPr/>
            </p:nvSpPr>
            <p:spPr>
              <a:xfrm rot="12911408">
                <a:off x="8122424" y="4270831"/>
                <a:ext cx="370370" cy="417709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pt-PT" dirty="0"/>
              </a:p>
            </p:txBody>
          </p:sp>
          <p:sp>
            <p:nvSpPr>
              <p:cNvPr id="25" name="Seta para a Direita 4">
                <a:extLst>
                  <a:ext uri="{FF2B5EF4-FFF2-40B4-BE49-F238E27FC236}">
                    <a16:creationId xmlns:a16="http://schemas.microsoft.com/office/drawing/2014/main" id="{00E1C23A-9295-A145-9881-AF2F3988FCBC}"/>
                  </a:ext>
                </a:extLst>
              </p:cNvPr>
              <p:cNvSpPr txBox="1"/>
              <p:nvPr/>
            </p:nvSpPr>
            <p:spPr>
              <a:xfrm>
                <a:off x="8955574" y="2338122"/>
                <a:ext cx="722244" cy="259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pt-PT" sz="1400" dirty="0" err="1">
                    <a:solidFill>
                      <a:schemeClr val="tx1"/>
                    </a:solidFill>
                  </a:rPr>
                  <a:t>Phyton</a:t>
                </a:r>
                <a:endParaRPr lang="pt-PT" sz="14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Seta para a Direita 4">
                <a:extLst>
                  <a:ext uri="{FF2B5EF4-FFF2-40B4-BE49-F238E27FC236}">
                    <a16:creationId xmlns:a16="http://schemas.microsoft.com/office/drawing/2014/main" id="{B1105D0B-ED09-E342-827A-E943EAAA0369}"/>
                  </a:ext>
                </a:extLst>
              </p:cNvPr>
              <p:cNvSpPr txBox="1"/>
              <p:nvPr/>
            </p:nvSpPr>
            <p:spPr>
              <a:xfrm>
                <a:off x="6456479" y="4220232"/>
                <a:ext cx="722244" cy="2594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pt-PT" sz="1400" dirty="0">
                    <a:solidFill>
                      <a:schemeClr val="tx1"/>
                    </a:solidFill>
                  </a:rPr>
                  <a:t>Snap7</a:t>
                </a:r>
                <a:endParaRPr lang="pt-PT" sz="14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Seta para a Esquerda e para a Direita 26">
                <a:extLst>
                  <a:ext uri="{FF2B5EF4-FFF2-40B4-BE49-F238E27FC236}">
                    <a16:creationId xmlns:a16="http://schemas.microsoft.com/office/drawing/2014/main" id="{81808558-7BCF-2F4A-8CE2-3018853E5925}"/>
                  </a:ext>
                </a:extLst>
              </p:cNvPr>
              <p:cNvSpPr/>
              <p:nvPr/>
            </p:nvSpPr>
            <p:spPr>
              <a:xfrm rot="20354128">
                <a:off x="8429283" y="3510244"/>
                <a:ext cx="617985" cy="398371"/>
              </a:xfrm>
              <a:prstGeom prst="leftRight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sp>
          <p:nvSpPr>
            <p:cNvPr id="32" name="Seta para a Direita 4">
              <a:extLst>
                <a:ext uri="{FF2B5EF4-FFF2-40B4-BE49-F238E27FC236}">
                  <a16:creationId xmlns:a16="http://schemas.microsoft.com/office/drawing/2014/main" id="{1C0D6DF6-46CB-0646-B846-BBAE7EEA240F}"/>
                </a:ext>
              </a:extLst>
            </p:cNvPr>
            <p:cNvSpPr txBox="1"/>
            <p:nvPr/>
          </p:nvSpPr>
          <p:spPr>
            <a:xfrm>
              <a:off x="9130878" y="5611573"/>
              <a:ext cx="722244" cy="259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400" dirty="0">
                  <a:solidFill>
                    <a:schemeClr val="tx1"/>
                  </a:solidFill>
                </a:rPr>
                <a:t>Iolov5</a:t>
              </a:r>
              <a:endParaRPr lang="pt-PT" sz="14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448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153E2-DE2E-4445-8A53-04C5E407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999" y="966117"/>
            <a:ext cx="5021182" cy="4870457"/>
          </a:xfrm>
        </p:spPr>
        <p:txBody>
          <a:bodyPr/>
          <a:lstStyle/>
          <a:p>
            <a:r>
              <a:rPr lang="pt-PT"/>
              <a:t>Planeamento</a:t>
            </a:r>
          </a:p>
        </p:txBody>
      </p:sp>
      <p:pic>
        <p:nvPicPr>
          <p:cNvPr id="9" name="Imagem 8" descr="Uma imagem com mesa&#10;&#10;Descrição gerada automaticamente">
            <a:extLst>
              <a:ext uri="{FF2B5EF4-FFF2-40B4-BE49-F238E27FC236}">
                <a16:creationId xmlns:a16="http://schemas.microsoft.com/office/drawing/2014/main" id="{92F2222A-B366-4848-BA09-7965FF33C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808843"/>
            <a:ext cx="11658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5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F01B6DF0-A001-4FF0-BCD2-457BF650B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49F707-0C44-6348-B1D3-F1832C29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19419" cy="25919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chaves</a:t>
            </a:r>
            <a:endParaRPr lang="en-US" dirty="0"/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0B7689CC-BC56-4D95-BFFE-C39BA943E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m 22" descr="Uma pilha colorida de fios transformada numa lâmpada de fio amarelo">
            <a:extLst>
              <a:ext uri="{FF2B5EF4-FFF2-40B4-BE49-F238E27FC236}">
                <a16:creationId xmlns:a16="http://schemas.microsoft.com/office/drawing/2014/main" id="{896C7839-F364-EA4A-AB21-D707356A6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2" r="4" b="5716"/>
          <a:stretch/>
        </p:blipFill>
        <p:spPr>
          <a:xfrm>
            <a:off x="6665002" y="673435"/>
            <a:ext cx="5019418" cy="2634633"/>
          </a:xfrm>
          <a:prstGeom prst="rect">
            <a:avLst/>
          </a:prstGeom>
        </p:spPr>
      </p:pic>
      <p:pic>
        <p:nvPicPr>
          <p:cNvPr id="21" name="Imagem 20" descr="Uma peça puzzle amarela a concluir um puzzle preto">
            <a:extLst>
              <a:ext uri="{FF2B5EF4-FFF2-40B4-BE49-F238E27FC236}">
                <a16:creationId xmlns:a16="http://schemas.microsoft.com/office/drawing/2014/main" id="{A19A30FA-FA56-5941-8DB2-F8C560CE4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1368"/>
          <a:stretch/>
        </p:blipFill>
        <p:spPr>
          <a:xfrm>
            <a:off x="6672809" y="3565998"/>
            <a:ext cx="5019418" cy="263463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5506ED8-E8A2-CE4B-9BCB-F6FBBEC584A9}"/>
              </a:ext>
            </a:extLst>
          </p:cNvPr>
          <p:cNvSpPr txBox="1"/>
          <p:nvPr/>
        </p:nvSpPr>
        <p:spPr>
          <a:xfrm>
            <a:off x="1852562" y="2553168"/>
            <a:ext cx="308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Eplan</a:t>
            </a:r>
            <a:r>
              <a:rPr lang="pt-PT" dirty="0"/>
              <a:t> </a:t>
            </a:r>
          </a:p>
        </p:txBody>
      </p:sp>
      <p:pic>
        <p:nvPicPr>
          <p:cNvPr id="27" name="Gráfico 26" descr="Processador destaque">
            <a:extLst>
              <a:ext uri="{FF2B5EF4-FFF2-40B4-BE49-F238E27FC236}">
                <a16:creationId xmlns:a16="http://schemas.microsoft.com/office/drawing/2014/main" id="{B6EB33F7-F085-9145-948D-0ADB6DB90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732" y="3710346"/>
            <a:ext cx="824849" cy="824849"/>
          </a:xfrm>
          <a:prstGeom prst="rect">
            <a:avLst/>
          </a:prstGeom>
        </p:spPr>
      </p:pic>
      <p:pic>
        <p:nvPicPr>
          <p:cNvPr id="31" name="Gráfico 30" descr="Ficha com preenchimento sólido">
            <a:extLst>
              <a:ext uri="{FF2B5EF4-FFF2-40B4-BE49-F238E27FC236}">
                <a16:creationId xmlns:a16="http://schemas.microsoft.com/office/drawing/2014/main" id="{0A3184C4-B255-5A49-B182-EFCAF5D34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1732" y="5020998"/>
            <a:ext cx="824849" cy="824849"/>
          </a:xfrm>
          <a:prstGeom prst="rect">
            <a:avLst/>
          </a:prstGeom>
        </p:spPr>
      </p:pic>
      <p:pic>
        <p:nvPicPr>
          <p:cNvPr id="35" name="Gráfico 34" descr="Alta tensão com preenchimento sólido">
            <a:extLst>
              <a:ext uri="{FF2B5EF4-FFF2-40B4-BE49-F238E27FC236}">
                <a16:creationId xmlns:a16="http://schemas.microsoft.com/office/drawing/2014/main" id="{69D0A09E-0D69-F146-9E35-E2F894986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732" y="2311201"/>
            <a:ext cx="824849" cy="824849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AD038ED8-F7C1-1441-A119-1AD33138C700}"/>
              </a:ext>
            </a:extLst>
          </p:cNvPr>
          <p:cNvSpPr txBox="1"/>
          <p:nvPr/>
        </p:nvSpPr>
        <p:spPr>
          <a:xfrm>
            <a:off x="1851694" y="5248756"/>
            <a:ext cx="140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Tia Portal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AE62C03-76DF-8C49-B4E6-F62D82B6911D}"/>
              </a:ext>
            </a:extLst>
          </p:cNvPr>
          <p:cNvSpPr txBox="1"/>
          <p:nvPr/>
        </p:nvSpPr>
        <p:spPr>
          <a:xfrm>
            <a:off x="1852562" y="3401207"/>
            <a:ext cx="1175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MySQL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Phyton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Esp</a:t>
            </a:r>
            <a:r>
              <a:rPr lang="pt-PT" dirty="0"/>
              <a:t>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Snap7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Iolov5</a:t>
            </a:r>
          </a:p>
        </p:txBody>
      </p:sp>
    </p:spTree>
    <p:extLst>
      <p:ext uri="{BB962C8B-B14F-4D97-AF65-F5344CB8AC3E}">
        <p14:creationId xmlns:p14="http://schemas.microsoft.com/office/powerpoint/2010/main" val="132637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C3261-E83D-49C6-8D5B-92EAB81B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390609-8A0E-B84E-A001-A413CEA2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6974751" cy="17543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err="1"/>
              <a:t>Equipamentos</a:t>
            </a:r>
            <a:r>
              <a:rPr lang="en-US" sz="4400"/>
              <a:t> e </a:t>
            </a:r>
            <a:r>
              <a:rPr lang="en-US" sz="4400" err="1"/>
              <a:t>materiais</a:t>
            </a:r>
            <a:endParaRPr lang="en-US" sz="4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E71C5EE-0AAE-2943-A5B7-D2E847BDD691}"/>
              </a:ext>
            </a:extLst>
          </p:cNvPr>
          <p:cNvSpPr txBox="1"/>
          <p:nvPr/>
        </p:nvSpPr>
        <p:spPr>
          <a:xfrm>
            <a:off x="890349" y="3679694"/>
            <a:ext cx="25153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Sensores 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Pressão (Bar)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Temperatura (</a:t>
            </a:r>
            <a:r>
              <a:rPr lang="pt-PT" dirty="0" err="1"/>
              <a:t>ºC</a:t>
            </a:r>
            <a:r>
              <a:rPr lang="pt-P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Vibração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Caudal (m^3/s)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Ruído (dB)</a:t>
            </a:r>
          </a:p>
          <a:p>
            <a:endParaRPr lang="pt-PT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8C78FDC-2286-4B4E-8631-63973AC37623}"/>
              </a:ext>
            </a:extLst>
          </p:cNvPr>
          <p:cNvSpPr txBox="1"/>
          <p:nvPr/>
        </p:nvSpPr>
        <p:spPr>
          <a:xfrm>
            <a:off x="6288048" y="3694208"/>
            <a:ext cx="2515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Interface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Siemens S7 1200 (Tia Portal)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Computador/ Tablet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8DBC81B-07D0-D747-8CDD-BCDAF7319FAB}"/>
              </a:ext>
            </a:extLst>
          </p:cNvPr>
          <p:cNvSpPr txBox="1"/>
          <p:nvPr/>
        </p:nvSpPr>
        <p:spPr>
          <a:xfrm>
            <a:off x="9216417" y="3694208"/>
            <a:ext cx="25153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Atuadores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Válvulas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Motor elétrico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Servomecanismos</a:t>
            </a:r>
          </a:p>
        </p:txBody>
      </p:sp>
      <p:pic>
        <p:nvPicPr>
          <p:cNvPr id="51" name="Gráfico 50" descr="Portátil com preenchimento sólido">
            <a:extLst>
              <a:ext uri="{FF2B5EF4-FFF2-40B4-BE49-F238E27FC236}">
                <a16:creationId xmlns:a16="http://schemas.microsoft.com/office/drawing/2014/main" id="{F3CF0174-D458-3946-A6F7-FA8EDD756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4295" y="2667559"/>
            <a:ext cx="914400" cy="914400"/>
          </a:xfrm>
          <a:prstGeom prst="rect">
            <a:avLst/>
          </a:prstGeom>
        </p:spPr>
      </p:pic>
      <p:pic>
        <p:nvPicPr>
          <p:cNvPr id="53" name="Gráfico 52" descr="USB com preenchimento sólido">
            <a:extLst>
              <a:ext uri="{FF2B5EF4-FFF2-40B4-BE49-F238E27FC236}">
                <a16:creationId xmlns:a16="http://schemas.microsoft.com/office/drawing/2014/main" id="{EA4E2CB3-2853-3846-9677-4D39906AF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9028" y="2587870"/>
            <a:ext cx="914400" cy="914400"/>
          </a:xfrm>
          <a:prstGeom prst="rect">
            <a:avLst/>
          </a:prstGeom>
        </p:spPr>
      </p:pic>
      <p:pic>
        <p:nvPicPr>
          <p:cNvPr id="55" name="Gráfico 54" descr="Router sem fios com preenchimento sólido">
            <a:extLst>
              <a:ext uri="{FF2B5EF4-FFF2-40B4-BE49-F238E27FC236}">
                <a16:creationId xmlns:a16="http://schemas.microsoft.com/office/drawing/2014/main" id="{74825644-36D4-D941-8527-0B40B2CC5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2136" y="2683790"/>
            <a:ext cx="914400" cy="914400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75626B-B603-104A-87C4-F814B9FD47A8}"/>
              </a:ext>
            </a:extLst>
          </p:cNvPr>
          <p:cNvSpPr txBox="1"/>
          <p:nvPr/>
        </p:nvSpPr>
        <p:spPr>
          <a:xfrm>
            <a:off x="3401080" y="3694208"/>
            <a:ext cx="2515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Servidor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Base de dados (</a:t>
            </a:r>
            <a:r>
              <a:rPr lang="pt-PT" dirty="0" err="1"/>
              <a:t>MySQL</a:t>
            </a:r>
            <a:r>
              <a:rPr lang="pt-P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Inteligência artificial (Iolov5)</a:t>
            </a:r>
          </a:p>
        </p:txBody>
      </p:sp>
      <p:pic>
        <p:nvPicPr>
          <p:cNvPr id="58" name="Gráfico 57" descr="Potência com preenchimento sólido">
            <a:extLst>
              <a:ext uri="{FF2B5EF4-FFF2-40B4-BE49-F238E27FC236}">
                <a16:creationId xmlns:a16="http://schemas.microsoft.com/office/drawing/2014/main" id="{C0FCE3B8-E4CA-6346-8B3D-A21091629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4275" y="2683790"/>
            <a:ext cx="751587" cy="7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653976-1B5F-AD45-A5D2-AAB788728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6160"/>
            <a:ext cx="6144230" cy="193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Acondicionamento de sinal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94E901-1204-4F42-8903-52FC38D3BE87}"/>
              </a:ext>
            </a:extLst>
          </p:cNvPr>
          <p:cNvSpPr txBox="1"/>
          <p:nvPr/>
        </p:nvSpPr>
        <p:spPr>
          <a:xfrm>
            <a:off x="517869" y="3172570"/>
            <a:ext cx="6144230" cy="301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2000" dirty="0" err="1"/>
              <a:t>Sensores</a:t>
            </a:r>
            <a:r>
              <a:rPr lang="en-US" sz="2000" dirty="0"/>
              <a:t>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Pressão</a:t>
            </a:r>
            <a:r>
              <a:rPr lang="en-US" sz="2000" dirty="0"/>
              <a:t> (Bar) -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Temperatura</a:t>
            </a:r>
            <a:r>
              <a:rPr lang="en-US" sz="2000" dirty="0"/>
              <a:t> (ºC) -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Vibração</a:t>
            </a:r>
            <a:r>
              <a:rPr lang="en-US" sz="2000" dirty="0"/>
              <a:t>  -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Caudal (m^3/s) - </a:t>
            </a:r>
          </a:p>
          <a:p>
            <a:pPr marL="285750" indent="-285750"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Ruído</a:t>
            </a:r>
            <a:r>
              <a:rPr lang="en-US" sz="2000" dirty="0"/>
              <a:t> (dB) -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</a:pPr>
            <a:endParaRPr lang="en-US" sz="2000" dirty="0"/>
          </a:p>
        </p:txBody>
      </p:sp>
      <p:pic>
        <p:nvPicPr>
          <p:cNvPr id="5" name="Gráfico 4" descr="USB com preenchimento sólido">
            <a:extLst>
              <a:ext uri="{FF2B5EF4-FFF2-40B4-BE49-F238E27FC236}">
                <a16:creationId xmlns:a16="http://schemas.microsoft.com/office/drawing/2014/main" id="{56ED5FD2-40CE-6245-B66A-E33EE2058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868" y="1974903"/>
            <a:ext cx="4023360" cy="4023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F664E-956D-40D1-9B64-72A785708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8869" y="6209925"/>
            <a:ext cx="402336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5338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LeftStep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E9A87"/>
      </a:accent1>
      <a:accent2>
        <a:srgbClr val="BA7F83"/>
      </a:accent2>
      <a:accent3>
        <a:srgbClr val="C594AC"/>
      </a:accent3>
      <a:accent4>
        <a:srgbClr val="BA7FB5"/>
      </a:accent4>
      <a:accent5>
        <a:srgbClr val="B696C6"/>
      </a:accent5>
      <a:accent6>
        <a:srgbClr val="8E7FBA"/>
      </a:accent6>
      <a:hlink>
        <a:srgbClr val="5B879D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CD4EB3305BD97478A7D7ACB72C22082" ma:contentTypeVersion="2" ma:contentTypeDescription="Criar um novo documento." ma:contentTypeScope="" ma:versionID="eb02ac8a087ea66715983b070c7ef672">
  <xsd:schema xmlns:xsd="http://www.w3.org/2001/XMLSchema" xmlns:xs="http://www.w3.org/2001/XMLSchema" xmlns:p="http://schemas.microsoft.com/office/2006/metadata/properties" xmlns:ns2="c2f35ef1-127b-4a4d-9292-cb259bf7608c" targetNamespace="http://schemas.microsoft.com/office/2006/metadata/properties" ma:root="true" ma:fieldsID="4f5ea22dff3186bac56d1665e0046a6f" ns2:_="">
    <xsd:import namespace="c2f35ef1-127b-4a4d-9292-cb259bf760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35ef1-127b-4a4d-9292-cb259bf760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966590-C992-402D-AC68-262E35F813B0}">
  <ds:schemaRefs>
    <ds:schemaRef ds:uri="c2f35ef1-127b-4a4d-9292-cb259bf760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C7103A0-7F38-43D0-B67E-7FE4607BD872}">
  <ds:schemaRefs>
    <ds:schemaRef ds:uri="c2f35ef1-127b-4a4d-9292-cb259bf760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1AE0895-5869-41D1-941C-8F6A33E437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{29C24603-94A6-3943-91BA-9AB9A4CBE68A}tf10001120</Template>
  <TotalTime>2</TotalTime>
  <Words>175</Words>
  <Application>Microsoft Macintosh PowerPoint</Application>
  <PresentationFormat>Ecrã Panorâmico</PresentationFormat>
  <Paragraphs>73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0" baseType="lpstr">
      <vt:lpstr>Arial</vt:lpstr>
      <vt:lpstr>Bierstadt</vt:lpstr>
      <vt:lpstr>GestaltVTI</vt:lpstr>
      <vt:lpstr> Bancada Diagnóstico Projeto em Sistemas de Automação </vt:lpstr>
      <vt:lpstr>Objetivo</vt:lpstr>
      <vt:lpstr>Layout geral</vt:lpstr>
      <vt:lpstr>Planeamento</vt:lpstr>
      <vt:lpstr>Áreas chaves</vt:lpstr>
      <vt:lpstr>Equipamentos e materiais</vt:lpstr>
      <vt:lpstr>Acondicionamento de sinal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Carlos Sousa</cp:lastModifiedBy>
  <cp:revision>4</cp:revision>
  <dcterms:created xsi:type="dcterms:W3CDTF">2022-03-17T18:47:43Z</dcterms:created>
  <dcterms:modified xsi:type="dcterms:W3CDTF">2022-03-19T11:57:52Z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0x0101008CD4EB3305BD97478A7D7ACB72C22082</vt:lpwstr>
  </property>
</Properties>
</file>